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85" r:id="rId3"/>
    <p:sldId id="291" r:id="rId4"/>
    <p:sldId id="293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5282" autoAdjust="0"/>
  </p:normalViewPr>
  <p:slideViewPr>
    <p:cSldViewPr snapToGrid="0">
      <p:cViewPr varScale="1">
        <p:scale>
          <a:sx n="85" d="100"/>
          <a:sy n="85" d="100"/>
        </p:scale>
        <p:origin x="4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613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CDDA3-5A85-4BC6-9E72-9E50F0DB012D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4EBA6-9A82-4F28-B4A6-571674EA46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93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14EBA6-9A82-4F28-B4A6-571674EA46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804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9179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7161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00cc9f8e94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00cc9f8e94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206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0905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2017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8221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5132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1311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2617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0cc9f8e9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0cc9f8e9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509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F1EC-B765-7BD8-868D-5D45D0339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21F53-CF88-3E44-F19F-762F48205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FCF0D-BD53-511C-BFDB-4095E4E0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445D3-0FCB-969E-265C-4978099C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452E0-7ACE-1D6B-79A5-EAD60833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08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A51E6-D523-2D83-3E3C-AFC53D61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9F88B-8269-B0DB-7107-9C4000257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2DF48-2617-0133-6E8E-C2731C21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9014B-628B-219A-8267-9397105C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6542-D712-4E4B-0D74-9E745430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6B6660-4AC7-9A3E-0EA4-B4607AFB2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4540D-1C7C-97EB-EA50-B0FB05C9A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964BF-21BF-F12F-5516-D72F5A0A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D9932-53D4-BFF6-1D02-A6C7E519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EEC02-CB2C-DEDB-9D3C-6AC41D73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85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Orange bg with black">
  <p:cSld name="Title slide Orange bg with blac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1"/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1430533" y="1837433"/>
            <a:ext cx="5375600" cy="3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1430533" y="5363033"/>
            <a:ext cx="5375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FA3EAA-B47C-1443-9E22-71B566E0641E}"/>
              </a:ext>
            </a:extLst>
          </p:cNvPr>
          <p:cNvSpPr/>
          <p:nvPr userDrawn="1"/>
        </p:nvSpPr>
        <p:spPr>
          <a:xfrm>
            <a:off x="25479" y="126389"/>
            <a:ext cx="933527" cy="676500"/>
          </a:xfrm>
          <a:prstGeom prst="rect">
            <a:avLst/>
          </a:prstGeom>
          <a:solidFill>
            <a:srgbClr val="FCA7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1" name="Google Shape;2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702" y="181167"/>
            <a:ext cx="484389" cy="412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E95539-8ACE-2A4A-9AFC-F2FFE52403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0" y="4954430"/>
            <a:ext cx="4320000" cy="125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398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black bg orange logo">
  <p:cSld name="Title slide black bg orange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C89A90-3D54-7648-B385-E88F6E6797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706" y="173830"/>
            <a:ext cx="484389" cy="419535"/>
          </a:xfrm>
          <a:prstGeom prst="rect">
            <a:avLst/>
          </a:prstGeom>
        </p:spPr>
      </p:pic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rgbClr val="FCA71D"/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430533" y="1837433"/>
            <a:ext cx="5388800" cy="3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5867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430533" y="5363033"/>
            <a:ext cx="5388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3067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3844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slide" type="blank">
  <p:cSld name="Thank you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/>
          <p:nvPr/>
        </p:nvSpPr>
        <p:spPr>
          <a:xfrm>
            <a:off x="92100" y="116467"/>
            <a:ext cx="731600" cy="52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rgbClr val="FCA71D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702" y="181167"/>
            <a:ext cx="484389" cy="41219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1423367" y="1526867"/>
            <a:ext cx="5408800" cy="31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85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5D33-1171-05A1-9DCE-1E07A117D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9E733-3DE4-CAD8-7C17-8AA65E349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67C43-AFCF-1CAF-BF7B-6AEF1406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87644-3D63-5C05-C7A0-D609EB71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FEE2C-3491-2682-DE35-A9E7F45B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8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1D96-59B2-99C2-1D31-0E1D85B3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57928-F8DA-1E17-D3C3-8F1E601A2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521AA-8FCE-94A9-368B-F74A993A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3AB9-A000-B19E-5AC0-4C6BA1C3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8E16-A59B-77B6-6104-FDF29DCC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1199A-0BEF-2299-6FA6-FAE90500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ECF2F-3D78-5E3B-3420-526E62981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01DD8-3E35-CD17-76EB-D55671648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C53F7-FA28-386A-7687-712917B70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5EF1C-D8AD-BFC9-8EDE-AFB831CA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6B764-15A1-18A4-88B1-9C204F2B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9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9F0C-756A-AEC7-36D2-D1417C43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89E2-3702-A806-0475-893100D8E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99FB2-343F-3759-B812-CE530498E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1C373-C72C-D227-8AFA-A037FCDD2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9E620-7DDB-EAD9-1A5E-70B0724B3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0F5914-6E28-932F-6195-2567659D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41E63-EEDE-96E0-C3F8-917C1782D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CEB4C-391E-C9A4-98E3-7C5A6E79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3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FB9B-60F0-59AA-C69D-C98CC3274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7C39C8-7A00-4715-5680-389E3483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CAE0F-E55A-6165-3E75-B85C73B3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9A12A-CE6F-2DB4-025B-AF277AFC2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53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C9458-42B8-43E8-3B1F-3698B292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61C26-FBDD-64DC-18BD-5648A072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8DADE-E4BD-C52D-6438-4D01AD0B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5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0405-6CB0-A186-D497-BAF773270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774EB-A08E-54FA-B861-19CABD2FB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513AC8-8065-DA1C-749E-C9AD39F5A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5D609-5ADE-B0C3-EA37-BF927C02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B2242-71FC-6574-0E85-84472A717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F8B39-02CD-AB14-5F62-0BE11F07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1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8A5F8-1367-F76C-F7FB-A95C763FC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CFB8EE-D982-1433-065A-C53806B36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F8664-B99C-9921-31A1-8D373B0DA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3AE7F-7D8F-A47F-8AB5-31C9FE3F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FEF7E-F234-5E21-3B53-A7596A8D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7AEBA-055D-5709-7294-ACA0A9BD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8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AB513C-ADF5-A0EC-DE69-0E787339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CE937-AE9F-C7C3-0220-9F7D166A5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BA76-5453-3F5F-5D72-C7275C8E6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5406-79DF-4F99-BCD4-5C798DA34145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E0815-F268-F585-2C69-4D7F1ACF7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15815-B9B9-2874-E27F-EB73835B1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7774-B653-46AE-BE2F-02A921919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1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67E0-9309-9249-9A0D-B01B9D2CB8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Webinar 3:</a:t>
            </a:r>
            <a:br>
              <a:rPr lang="en-US" b="1" dirty="0"/>
            </a:br>
            <a:r>
              <a:rPr lang="en-US" b="1" dirty="0"/>
              <a:t>Know Your Customers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624D1-E930-D54D-9525-0DF5E8CA1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0533" y="4912272"/>
            <a:ext cx="5375600" cy="1056800"/>
          </a:xfrm>
        </p:spPr>
        <p:txBody>
          <a:bodyPr/>
          <a:lstStyle/>
          <a:p>
            <a:r>
              <a:rPr lang="en-US" dirty="0"/>
              <a:t>Understanding the “buying” decision</a:t>
            </a:r>
          </a:p>
        </p:txBody>
      </p:sp>
    </p:spTree>
    <p:extLst>
      <p:ext uri="{BB962C8B-B14F-4D97-AF65-F5344CB8AC3E}">
        <p14:creationId xmlns:p14="http://schemas.microsoft.com/office/powerpoint/2010/main" val="2424586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Future customers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6" y="2056230"/>
            <a:ext cx="9638841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No such thing as steady state…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TAM – total addressable market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SAM – served addressable market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Target – your precisely defined market</a:t>
            </a:r>
          </a:p>
        </p:txBody>
      </p:sp>
    </p:spTree>
    <p:extLst>
      <p:ext uri="{BB962C8B-B14F-4D97-AF65-F5344CB8AC3E}">
        <p14:creationId xmlns:p14="http://schemas.microsoft.com/office/powerpoint/2010/main" val="832448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Final thought…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6" y="2056230"/>
            <a:ext cx="9638841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188E82E9-68D9-52C3-8EEC-F6A72C4775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88" y="1776224"/>
            <a:ext cx="8475964" cy="476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9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>
            <a:spLocks noGrp="1"/>
          </p:cNvSpPr>
          <p:nvPr>
            <p:ph type="title"/>
          </p:nvPr>
        </p:nvSpPr>
        <p:spPr>
          <a:xfrm>
            <a:off x="1423367" y="1526867"/>
            <a:ext cx="9060036" cy="317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Catherine.johns@wearecreative.uk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Topics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6" y="2056230"/>
            <a:ext cx="9638841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Why is this important?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Who is your customer now?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Why do they “buy” from you? What is the perceived value?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The USP…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Could this value be delivered in other ways? = resilience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Who could they be in the future?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Thought for next time</a:t>
            </a:r>
          </a:p>
        </p:txBody>
      </p:sp>
    </p:spTree>
    <p:extLst>
      <p:ext uri="{BB962C8B-B14F-4D97-AF65-F5344CB8AC3E}">
        <p14:creationId xmlns:p14="http://schemas.microsoft.com/office/powerpoint/2010/main" val="264405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845905" y="1422321"/>
            <a:ext cx="5913924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Do you know why audiences engage with/customers buy from you?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As opposed to anyone else?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That knowledge opens up new markets for you and potential business growth.</a:t>
            </a:r>
          </a:p>
        </p:txBody>
      </p:sp>
    </p:spTree>
    <p:extLst>
      <p:ext uri="{BB962C8B-B14F-4D97-AF65-F5344CB8AC3E}">
        <p14:creationId xmlns:p14="http://schemas.microsoft.com/office/powerpoint/2010/main" val="5779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Customer Insight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6" y="2056230"/>
            <a:ext cx="9638841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Who engages with you now?</a:t>
            </a:r>
          </a:p>
          <a:p>
            <a:pPr marL="457200" lvl="0" indent="-457200" fontAlgn="base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Demographic characteristics</a:t>
            </a:r>
          </a:p>
          <a:p>
            <a:pPr marL="457200" lvl="0" indent="-457200" fontAlgn="base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Interests</a:t>
            </a:r>
          </a:p>
          <a:p>
            <a:pPr marL="457200" lvl="0" indent="-457200" fontAlgn="base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Etc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3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3CE3E5-4FED-00CB-A3DD-5D464FBF1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D5899AAA-7094-C555-6AFC-0A76ADEA4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118" y="157236"/>
            <a:ext cx="9451763" cy="654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9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4252135" y="2586021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sz="9600" dirty="0"/>
              <a:t>£?</a:t>
            </a:r>
            <a:endParaRPr sz="9600" dirty="0"/>
          </a:p>
        </p:txBody>
      </p:sp>
    </p:spTree>
    <p:extLst>
      <p:ext uri="{BB962C8B-B14F-4D97-AF65-F5344CB8AC3E}">
        <p14:creationId xmlns:p14="http://schemas.microsoft.com/office/powerpoint/2010/main" val="358783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Perceived Value?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885173" y="1629884"/>
            <a:ext cx="6553443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If you know who you customer is, do you know the value you deliver to them?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(Tourist, pester power, enthusiast, in need)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Sentiment analysis, “what three words” association, surveys, peer analysis.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Is value aligned to £? </a:t>
            </a:r>
          </a:p>
        </p:txBody>
      </p:sp>
    </p:spTree>
    <p:extLst>
      <p:ext uri="{BB962C8B-B14F-4D97-AF65-F5344CB8AC3E}">
        <p14:creationId xmlns:p14="http://schemas.microsoft.com/office/powerpoint/2010/main" val="424803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USP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7" y="2056230"/>
            <a:ext cx="5869046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the one thing that makes your business better than the competition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I have doubts…</a:t>
            </a:r>
          </a:p>
        </p:txBody>
      </p:sp>
    </p:spTree>
    <p:extLst>
      <p:ext uri="{BB962C8B-B14F-4D97-AF65-F5344CB8AC3E}">
        <p14:creationId xmlns:p14="http://schemas.microsoft.com/office/powerpoint/2010/main" val="229252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ctrTitle"/>
          </p:nvPr>
        </p:nvSpPr>
        <p:spPr>
          <a:xfrm>
            <a:off x="981613" y="314046"/>
            <a:ext cx="6404421" cy="1591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-GB" dirty="0"/>
              <a:t>Diversification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subTitle" idx="1"/>
          </p:nvPr>
        </p:nvSpPr>
        <p:spPr>
          <a:xfrm>
            <a:off x="789806" y="2056230"/>
            <a:ext cx="9638841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You know your customers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You know what they value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So can you meet this need in another way?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solidFill>
                  <a:schemeClr val="bg1"/>
                </a:solidFill>
              </a:rPr>
              <a:t>Brand extension! </a:t>
            </a:r>
          </a:p>
          <a:p>
            <a:pPr marL="514350" lvl="0" indent="-514350" fontAlgn="base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5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45DF5DC7C0054C9664C3EA08108855" ma:contentTypeVersion="16" ma:contentTypeDescription="Create a new document." ma:contentTypeScope="" ma:versionID="67ccf458a61458cf106b38f9c2361098">
  <xsd:schema xmlns:xsd="http://www.w3.org/2001/XMLSchema" xmlns:xs="http://www.w3.org/2001/XMLSchema" xmlns:p="http://schemas.microsoft.com/office/2006/metadata/properties" xmlns:ns2="71de1d5f-973e-471a-9738-ef5bfe519bf8" xmlns:ns3="0330a027-3730-4039-82e8-b0d26d10388c" targetNamespace="http://schemas.microsoft.com/office/2006/metadata/properties" ma:root="true" ma:fieldsID="520958f5af1ce48fbb137fdac665a719" ns2:_="" ns3:_="">
    <xsd:import namespace="71de1d5f-973e-471a-9738-ef5bfe519bf8"/>
    <xsd:import namespace="0330a027-3730-4039-82e8-b0d26d1038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e1d5f-973e-471a-9738-ef5bfe519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737e0d2-7570-4cb7-ad68-cf3be66993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0a027-3730-4039-82e8-b0d26d1038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f6a2e67-d819-4222-94c7-b7f325eb3833}" ma:internalName="TaxCatchAll" ma:showField="CatchAllData" ma:web="0330a027-3730-4039-82e8-b0d26d1038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de1d5f-973e-471a-9738-ef5bfe519bf8">
      <Terms xmlns="http://schemas.microsoft.com/office/infopath/2007/PartnerControls"/>
    </lcf76f155ced4ddcb4097134ff3c332f>
    <TaxCatchAll xmlns="0330a027-3730-4039-82e8-b0d26d10388c" xsi:nil="true"/>
  </documentManagement>
</p:properties>
</file>

<file path=customXml/itemProps1.xml><?xml version="1.0" encoding="utf-8"?>
<ds:datastoreItem xmlns:ds="http://schemas.openxmlformats.org/officeDocument/2006/customXml" ds:itemID="{152AD5D5-ABF4-4846-A051-A7EC17567166}"/>
</file>

<file path=customXml/itemProps2.xml><?xml version="1.0" encoding="utf-8"?>
<ds:datastoreItem xmlns:ds="http://schemas.openxmlformats.org/officeDocument/2006/customXml" ds:itemID="{599FB01F-78AF-4C61-B200-3BA674572715}"/>
</file>

<file path=customXml/itemProps3.xml><?xml version="1.0" encoding="utf-8"?>
<ds:datastoreItem xmlns:ds="http://schemas.openxmlformats.org/officeDocument/2006/customXml" ds:itemID="{8587E14A-1784-435B-8E54-B30B7B436EF7}"/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238</Words>
  <Application>Microsoft Office PowerPoint</Application>
  <PresentationFormat>Widescreen</PresentationFormat>
  <Paragraphs>48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Webinar 3: Know Your Customers</vt:lpstr>
      <vt:lpstr>Topics</vt:lpstr>
      <vt:lpstr>PowerPoint Presentation</vt:lpstr>
      <vt:lpstr>Customer Insight</vt:lpstr>
      <vt:lpstr>PowerPoint Presentation</vt:lpstr>
      <vt:lpstr>£?</vt:lpstr>
      <vt:lpstr>Perceived Value?</vt:lpstr>
      <vt:lpstr>USP</vt:lpstr>
      <vt:lpstr>Diversification</vt:lpstr>
      <vt:lpstr>Future customers</vt:lpstr>
      <vt:lpstr>Final thought…</vt:lpstr>
      <vt:lpstr>Catherine.johns@wearecreative.uk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Activity Q1 + Q2 2022</dc:title>
  <dc:creator>Kristian Foreman</dc:creator>
  <cp:lastModifiedBy>Catherine Johns</cp:lastModifiedBy>
  <cp:revision>12</cp:revision>
  <dcterms:created xsi:type="dcterms:W3CDTF">2022-10-05T11:10:53Z</dcterms:created>
  <dcterms:modified xsi:type="dcterms:W3CDTF">2022-11-04T19:09:33Z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0x010100A645DF5DC7C0054C9664C3EA08108855</vt:lpwstr>
  </property>
</Properties>
</file>