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9"/>
  </p:notesMasterIdLst>
  <p:sldIdLst>
    <p:sldId id="880" r:id="rId6"/>
    <p:sldId id="861" r:id="rId7"/>
    <p:sldId id="771" r:id="rId8"/>
    <p:sldId id="767" r:id="rId9"/>
    <p:sldId id="655" r:id="rId10"/>
    <p:sldId id="886" r:id="rId11"/>
    <p:sldId id="882" r:id="rId12"/>
    <p:sldId id="887" r:id="rId13"/>
    <p:sldId id="905" r:id="rId14"/>
    <p:sldId id="936" r:id="rId15"/>
    <p:sldId id="937" r:id="rId16"/>
    <p:sldId id="938" r:id="rId17"/>
    <p:sldId id="849" r:id="rId18"/>
    <p:sldId id="844" r:id="rId19"/>
    <p:sldId id="920" r:id="rId20"/>
    <p:sldId id="929" r:id="rId21"/>
    <p:sldId id="904" r:id="rId22"/>
    <p:sldId id="926" r:id="rId23"/>
    <p:sldId id="934" r:id="rId24"/>
    <p:sldId id="932" r:id="rId25"/>
    <p:sldId id="935" r:id="rId26"/>
    <p:sldId id="941" r:id="rId27"/>
    <p:sldId id="9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45C6F7-569D-B7B3-48FC-FC35430E2FF8}" name="Amanda Roestorf" initials="AR" userId="S::amanda.roestorf@autistica.org.uk::0bb7e556-22a7-4a9d-af28-93c9ce10867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5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Cooper" userId="334bb4f5-c294-48aa-a1e6-d466d3754ace" providerId="ADAL" clId="{C7DF4A8C-6393-4A8A-92D2-6DCAA782292D}"/>
    <pc:docChg chg="undo custSel addSld delSld modSld sldOrd">
      <pc:chgData name="Alice Cooper" userId="334bb4f5-c294-48aa-a1e6-d466d3754ace" providerId="ADAL" clId="{C7DF4A8C-6393-4A8A-92D2-6DCAA782292D}" dt="2022-11-22T14:51:37.541" v="1026" actId="47"/>
      <pc:docMkLst>
        <pc:docMk/>
      </pc:docMkLst>
      <pc:sldChg chg="del">
        <pc:chgData name="Alice Cooper" userId="334bb4f5-c294-48aa-a1e6-d466d3754ace" providerId="ADAL" clId="{C7DF4A8C-6393-4A8A-92D2-6DCAA782292D}" dt="2022-11-22T12:46:52.563" v="1" actId="47"/>
        <pc:sldMkLst>
          <pc:docMk/>
          <pc:sldMk cId="3398645815" sldId="256"/>
        </pc:sldMkLst>
      </pc:sldChg>
      <pc:sldChg chg="del">
        <pc:chgData name="Alice Cooper" userId="334bb4f5-c294-48aa-a1e6-d466d3754ace" providerId="ADAL" clId="{C7DF4A8C-6393-4A8A-92D2-6DCAA782292D}" dt="2022-11-22T14:34:31" v="780" actId="47"/>
        <pc:sldMkLst>
          <pc:docMk/>
          <pc:sldMk cId="4078649000" sldId="257"/>
        </pc:sldMkLst>
      </pc:sldChg>
      <pc:sldChg chg="add">
        <pc:chgData name="Alice Cooper" userId="334bb4f5-c294-48aa-a1e6-d466d3754ace" providerId="ADAL" clId="{C7DF4A8C-6393-4A8A-92D2-6DCAA782292D}" dt="2022-11-22T12:46:50.661" v="0"/>
        <pc:sldMkLst>
          <pc:docMk/>
          <pc:sldMk cId="620368161" sldId="655"/>
        </pc:sldMkLst>
      </pc:sldChg>
      <pc:sldChg chg="modSp mod">
        <pc:chgData name="Alice Cooper" userId="334bb4f5-c294-48aa-a1e6-d466d3754ace" providerId="ADAL" clId="{C7DF4A8C-6393-4A8A-92D2-6DCAA782292D}" dt="2022-11-22T13:24:41.900" v="162" actId="1076"/>
        <pc:sldMkLst>
          <pc:docMk/>
          <pc:sldMk cId="21535034" sldId="767"/>
        </pc:sldMkLst>
        <pc:spChg chg="mod">
          <ac:chgData name="Alice Cooper" userId="334bb4f5-c294-48aa-a1e6-d466d3754ace" providerId="ADAL" clId="{C7DF4A8C-6393-4A8A-92D2-6DCAA782292D}" dt="2022-11-22T13:24:41.900" v="162" actId="1076"/>
          <ac:spMkLst>
            <pc:docMk/>
            <pc:sldMk cId="21535034" sldId="767"/>
            <ac:spMk id="19" creationId="{00D21B73-0E4F-46D9-AE0E-9733768C771D}"/>
          </ac:spMkLst>
        </pc:spChg>
        <pc:grpChg chg="mod">
          <ac:chgData name="Alice Cooper" userId="334bb4f5-c294-48aa-a1e6-d466d3754ace" providerId="ADAL" clId="{C7DF4A8C-6393-4A8A-92D2-6DCAA782292D}" dt="2022-11-22T13:24:41.900" v="162" actId="1076"/>
          <ac:grpSpMkLst>
            <pc:docMk/>
            <pc:sldMk cId="21535034" sldId="767"/>
            <ac:grpSpMk id="65" creationId="{6AC97ABB-CB9B-49DC-8428-1A31738BB19D}"/>
          </ac:grpSpMkLst>
        </pc:grpChg>
        <pc:grpChg chg="mod">
          <ac:chgData name="Alice Cooper" userId="334bb4f5-c294-48aa-a1e6-d466d3754ace" providerId="ADAL" clId="{C7DF4A8C-6393-4A8A-92D2-6DCAA782292D}" dt="2022-11-22T13:24:41.900" v="162" actId="1076"/>
          <ac:grpSpMkLst>
            <pc:docMk/>
            <pc:sldMk cId="21535034" sldId="767"/>
            <ac:grpSpMk id="79" creationId="{469B85F4-BD80-4E2C-9FE2-DAA9714C7031}"/>
          </ac:grpSpMkLst>
        </pc:grpChg>
        <pc:grpChg chg="mod">
          <ac:chgData name="Alice Cooper" userId="334bb4f5-c294-48aa-a1e6-d466d3754ace" providerId="ADAL" clId="{C7DF4A8C-6393-4A8A-92D2-6DCAA782292D}" dt="2022-11-22T13:24:41.900" v="162" actId="1076"/>
          <ac:grpSpMkLst>
            <pc:docMk/>
            <pc:sldMk cId="21535034" sldId="767"/>
            <ac:grpSpMk id="116" creationId="{B1EA4C1B-2215-4C26-B55F-CF3189373F4E}"/>
          </ac:grpSpMkLst>
        </pc:grpChg>
        <pc:grpChg chg="mod">
          <ac:chgData name="Alice Cooper" userId="334bb4f5-c294-48aa-a1e6-d466d3754ace" providerId="ADAL" clId="{C7DF4A8C-6393-4A8A-92D2-6DCAA782292D}" dt="2022-11-22T13:24:41.900" v="162" actId="1076"/>
          <ac:grpSpMkLst>
            <pc:docMk/>
            <pc:sldMk cId="21535034" sldId="767"/>
            <ac:grpSpMk id="117" creationId="{D0D2ACF4-5EF2-4323-AAA9-55D7B5F97C8E}"/>
          </ac:grpSpMkLst>
        </pc:grpChg>
        <pc:grpChg chg="mod">
          <ac:chgData name="Alice Cooper" userId="334bb4f5-c294-48aa-a1e6-d466d3754ace" providerId="ADAL" clId="{C7DF4A8C-6393-4A8A-92D2-6DCAA782292D}" dt="2022-11-22T13:24:41.900" v="162" actId="1076"/>
          <ac:grpSpMkLst>
            <pc:docMk/>
            <pc:sldMk cId="21535034" sldId="767"/>
            <ac:grpSpMk id="134" creationId="{FD360A0E-998F-4962-8E4D-4C6B36E6587C}"/>
          </ac:grpSpMkLst>
        </pc:grpChg>
        <pc:grpChg chg="mod">
          <ac:chgData name="Alice Cooper" userId="334bb4f5-c294-48aa-a1e6-d466d3754ace" providerId="ADAL" clId="{C7DF4A8C-6393-4A8A-92D2-6DCAA782292D}" dt="2022-11-22T13:24:41.900" v="162" actId="1076"/>
          <ac:grpSpMkLst>
            <pc:docMk/>
            <pc:sldMk cId="21535034" sldId="767"/>
            <ac:grpSpMk id="136" creationId="{018ECC77-539C-46C8-AD7A-0B357E3302C5}"/>
          </ac:grpSpMkLst>
        </pc:grpChg>
      </pc:sldChg>
      <pc:sldChg chg="modSp mod">
        <pc:chgData name="Alice Cooper" userId="334bb4f5-c294-48aa-a1e6-d466d3754ace" providerId="ADAL" clId="{C7DF4A8C-6393-4A8A-92D2-6DCAA782292D}" dt="2022-11-22T13:24:58.821" v="163" actId="20577"/>
        <pc:sldMkLst>
          <pc:docMk/>
          <pc:sldMk cId="3089977226" sldId="771"/>
        </pc:sldMkLst>
        <pc:spChg chg="mod">
          <ac:chgData name="Alice Cooper" userId="334bb4f5-c294-48aa-a1e6-d466d3754ace" providerId="ADAL" clId="{C7DF4A8C-6393-4A8A-92D2-6DCAA782292D}" dt="2022-11-22T13:24:58.821" v="163" actId="20577"/>
          <ac:spMkLst>
            <pc:docMk/>
            <pc:sldMk cId="3089977226" sldId="771"/>
            <ac:spMk id="4" creationId="{EC0937DB-14C5-4B41-8CD9-B73FA1563660}"/>
          </ac:spMkLst>
        </pc:spChg>
      </pc:sldChg>
      <pc:sldChg chg="modSp mod">
        <pc:chgData name="Alice Cooper" userId="334bb4f5-c294-48aa-a1e6-d466d3754ace" providerId="ADAL" clId="{C7DF4A8C-6393-4A8A-92D2-6DCAA782292D}" dt="2022-11-22T14:06:52.816" v="416" actId="20577"/>
        <pc:sldMkLst>
          <pc:docMk/>
          <pc:sldMk cId="1935698244" sldId="849"/>
        </pc:sldMkLst>
        <pc:spChg chg="mod">
          <ac:chgData name="Alice Cooper" userId="334bb4f5-c294-48aa-a1e6-d466d3754ace" providerId="ADAL" clId="{C7DF4A8C-6393-4A8A-92D2-6DCAA782292D}" dt="2022-11-22T14:06:52.816" v="416" actId="20577"/>
          <ac:spMkLst>
            <pc:docMk/>
            <pc:sldMk cId="1935698244" sldId="849"/>
            <ac:spMk id="6" creationId="{5B956BEF-DB81-4345-B6AF-827C73F21532}"/>
          </ac:spMkLst>
        </pc:spChg>
      </pc:sldChg>
      <pc:sldChg chg="ord">
        <pc:chgData name="Alice Cooper" userId="334bb4f5-c294-48aa-a1e6-d466d3754ace" providerId="ADAL" clId="{C7DF4A8C-6393-4A8A-92D2-6DCAA782292D}" dt="2022-11-22T13:23:50.367" v="159"/>
        <pc:sldMkLst>
          <pc:docMk/>
          <pc:sldMk cId="2519486884" sldId="861"/>
        </pc:sldMkLst>
      </pc:sldChg>
      <pc:sldChg chg="modSp add mod">
        <pc:chgData name="Alice Cooper" userId="334bb4f5-c294-48aa-a1e6-d466d3754ace" providerId="ADAL" clId="{C7DF4A8C-6393-4A8A-92D2-6DCAA782292D}" dt="2022-11-22T13:28:33.961" v="169" actId="1076"/>
        <pc:sldMkLst>
          <pc:docMk/>
          <pc:sldMk cId="2593210594" sldId="880"/>
        </pc:sldMkLst>
        <pc:spChg chg="mod">
          <ac:chgData name="Alice Cooper" userId="334bb4f5-c294-48aa-a1e6-d466d3754ace" providerId="ADAL" clId="{C7DF4A8C-6393-4A8A-92D2-6DCAA782292D}" dt="2022-11-22T13:28:33.961" v="169" actId="1076"/>
          <ac:spMkLst>
            <pc:docMk/>
            <pc:sldMk cId="2593210594" sldId="880"/>
            <ac:spMk id="2" creationId="{3614A91D-9606-0C4F-8501-EBD5320F9846}"/>
          </ac:spMkLst>
        </pc:spChg>
      </pc:sldChg>
      <pc:sldChg chg="modSp add mod">
        <pc:chgData name="Alice Cooper" userId="334bb4f5-c294-48aa-a1e6-d466d3754ace" providerId="ADAL" clId="{C7DF4A8C-6393-4A8A-92D2-6DCAA782292D}" dt="2022-11-22T14:05:25.776" v="366" actId="255"/>
        <pc:sldMkLst>
          <pc:docMk/>
          <pc:sldMk cId="3251553077" sldId="882"/>
        </pc:sldMkLst>
        <pc:spChg chg="mod">
          <ac:chgData name="Alice Cooper" userId="334bb4f5-c294-48aa-a1e6-d466d3754ace" providerId="ADAL" clId="{C7DF4A8C-6393-4A8A-92D2-6DCAA782292D}" dt="2022-11-22T14:05:25.776" v="366" actId="255"/>
          <ac:spMkLst>
            <pc:docMk/>
            <pc:sldMk cId="3251553077" sldId="882"/>
            <ac:spMk id="5" creationId="{D5F75FAE-264D-9C16-0F69-9CC104AA5DE6}"/>
          </ac:spMkLst>
        </pc:spChg>
      </pc:sldChg>
      <pc:sldChg chg="modSp add mod">
        <pc:chgData name="Alice Cooper" userId="334bb4f5-c294-48aa-a1e6-d466d3754ace" providerId="ADAL" clId="{C7DF4A8C-6393-4A8A-92D2-6DCAA782292D}" dt="2022-11-22T14:05:19.257" v="365" actId="255"/>
        <pc:sldMkLst>
          <pc:docMk/>
          <pc:sldMk cId="3492732493" sldId="886"/>
        </pc:sldMkLst>
        <pc:spChg chg="mod">
          <ac:chgData name="Alice Cooper" userId="334bb4f5-c294-48aa-a1e6-d466d3754ace" providerId="ADAL" clId="{C7DF4A8C-6393-4A8A-92D2-6DCAA782292D}" dt="2022-11-22T14:05:19.257" v="365" actId="255"/>
          <ac:spMkLst>
            <pc:docMk/>
            <pc:sldMk cId="3492732493" sldId="886"/>
            <ac:spMk id="5" creationId="{D5F75FAE-264D-9C16-0F69-9CC104AA5DE6}"/>
          </ac:spMkLst>
        </pc:spChg>
      </pc:sldChg>
      <pc:sldChg chg="modSp add mod">
        <pc:chgData name="Alice Cooper" userId="334bb4f5-c294-48aa-a1e6-d466d3754ace" providerId="ADAL" clId="{C7DF4A8C-6393-4A8A-92D2-6DCAA782292D}" dt="2022-11-22T14:05:34.937" v="370" actId="255"/>
        <pc:sldMkLst>
          <pc:docMk/>
          <pc:sldMk cId="3653998749" sldId="887"/>
        </pc:sldMkLst>
        <pc:spChg chg="mod">
          <ac:chgData name="Alice Cooper" userId="334bb4f5-c294-48aa-a1e6-d466d3754ace" providerId="ADAL" clId="{C7DF4A8C-6393-4A8A-92D2-6DCAA782292D}" dt="2022-11-22T13:01:06.139" v="90"/>
          <ac:spMkLst>
            <pc:docMk/>
            <pc:sldMk cId="3653998749" sldId="887"/>
            <ac:spMk id="4" creationId="{EC0937DB-14C5-4B41-8CD9-B73FA1563660}"/>
          </ac:spMkLst>
        </pc:spChg>
        <pc:spChg chg="mod">
          <ac:chgData name="Alice Cooper" userId="334bb4f5-c294-48aa-a1e6-d466d3754ace" providerId="ADAL" clId="{C7DF4A8C-6393-4A8A-92D2-6DCAA782292D}" dt="2022-11-22T14:05:34.937" v="370" actId="255"/>
          <ac:spMkLst>
            <pc:docMk/>
            <pc:sldMk cId="3653998749" sldId="887"/>
            <ac:spMk id="5" creationId="{D5F75FAE-264D-9C16-0F69-9CC104AA5DE6}"/>
          </ac:spMkLst>
        </pc:spChg>
      </pc:sldChg>
      <pc:sldChg chg="addSp delSp modSp add del mod ord">
        <pc:chgData name="Alice Cooper" userId="334bb4f5-c294-48aa-a1e6-d466d3754ace" providerId="ADAL" clId="{C7DF4A8C-6393-4A8A-92D2-6DCAA782292D}" dt="2022-11-22T13:57:08.544" v="355" actId="47"/>
        <pc:sldMkLst>
          <pc:docMk/>
          <pc:sldMk cId="2756636821" sldId="888"/>
        </pc:sldMkLst>
        <pc:spChg chg="del mod">
          <ac:chgData name="Alice Cooper" userId="334bb4f5-c294-48aa-a1e6-d466d3754ace" providerId="ADAL" clId="{C7DF4A8C-6393-4A8A-92D2-6DCAA782292D}" dt="2022-11-22T13:21:46.931" v="138" actId="478"/>
          <ac:spMkLst>
            <pc:docMk/>
            <pc:sldMk cId="2756636821" sldId="888"/>
            <ac:spMk id="4" creationId="{EC0937DB-14C5-4B41-8CD9-B73FA1563660}"/>
          </ac:spMkLst>
        </pc:spChg>
        <pc:spChg chg="mod">
          <ac:chgData name="Alice Cooper" userId="334bb4f5-c294-48aa-a1e6-d466d3754ace" providerId="ADAL" clId="{C7DF4A8C-6393-4A8A-92D2-6DCAA782292D}" dt="2022-11-22T13:22:17.019" v="157" actId="20577"/>
          <ac:spMkLst>
            <pc:docMk/>
            <pc:sldMk cId="2756636821" sldId="888"/>
            <ac:spMk id="5" creationId="{D5F75FAE-264D-9C16-0F69-9CC104AA5DE6}"/>
          </ac:spMkLst>
        </pc:spChg>
        <pc:picChg chg="add mod">
          <ac:chgData name="Alice Cooper" userId="334bb4f5-c294-48aa-a1e6-d466d3754ace" providerId="ADAL" clId="{C7DF4A8C-6393-4A8A-92D2-6DCAA782292D}" dt="2022-11-22T13:22:00.300" v="141" actId="1076"/>
          <ac:picMkLst>
            <pc:docMk/>
            <pc:sldMk cId="2756636821" sldId="888"/>
            <ac:picMk id="3" creationId="{FE4023AD-495F-AF0F-7A0C-8A9139B968E0}"/>
          </ac:picMkLst>
        </pc:picChg>
      </pc:sldChg>
      <pc:sldChg chg="del">
        <pc:chgData name="Alice Cooper" userId="334bb4f5-c294-48aa-a1e6-d466d3754ace" providerId="ADAL" clId="{C7DF4A8C-6393-4A8A-92D2-6DCAA782292D}" dt="2022-11-22T14:36:14.718" v="789" actId="47"/>
        <pc:sldMkLst>
          <pc:docMk/>
          <pc:sldMk cId="1220309437" sldId="903"/>
        </pc:sldMkLst>
      </pc:sldChg>
      <pc:sldChg chg="modSp mod">
        <pc:chgData name="Alice Cooper" userId="334bb4f5-c294-48aa-a1e6-d466d3754ace" providerId="ADAL" clId="{C7DF4A8C-6393-4A8A-92D2-6DCAA782292D}" dt="2022-11-22T14:48:29.532" v="842" actId="1076"/>
        <pc:sldMkLst>
          <pc:docMk/>
          <pc:sldMk cId="430004678" sldId="904"/>
        </pc:sldMkLst>
        <pc:spChg chg="mod">
          <ac:chgData name="Alice Cooper" userId="334bb4f5-c294-48aa-a1e6-d466d3754ace" providerId="ADAL" clId="{C7DF4A8C-6393-4A8A-92D2-6DCAA782292D}" dt="2022-11-22T14:48:29.532" v="842" actId="1076"/>
          <ac:spMkLst>
            <pc:docMk/>
            <pc:sldMk cId="430004678" sldId="904"/>
            <ac:spMk id="3" creationId="{08F5EE27-DAC3-F3C9-6974-2851A568B466}"/>
          </ac:spMkLst>
        </pc:spChg>
        <pc:spChg chg="mod">
          <ac:chgData name="Alice Cooper" userId="334bb4f5-c294-48aa-a1e6-d466d3754ace" providerId="ADAL" clId="{C7DF4A8C-6393-4A8A-92D2-6DCAA782292D}" dt="2022-11-22T14:48:26.757" v="841" actId="1076"/>
          <ac:spMkLst>
            <pc:docMk/>
            <pc:sldMk cId="430004678" sldId="904"/>
            <ac:spMk id="5" creationId="{DB7F4CBA-A0F1-BE76-B1CA-9F5ACFB482CD}"/>
          </ac:spMkLst>
        </pc:spChg>
      </pc:sldChg>
      <pc:sldChg chg="addSp delSp modSp mod">
        <pc:chgData name="Alice Cooper" userId="334bb4f5-c294-48aa-a1e6-d466d3754ace" providerId="ADAL" clId="{C7DF4A8C-6393-4A8A-92D2-6DCAA782292D}" dt="2022-11-22T14:08:23.122" v="446" actId="1076"/>
        <pc:sldMkLst>
          <pc:docMk/>
          <pc:sldMk cId="2220253567" sldId="905"/>
        </pc:sldMkLst>
        <pc:spChg chg="mod">
          <ac:chgData name="Alice Cooper" userId="334bb4f5-c294-48aa-a1e6-d466d3754ace" providerId="ADAL" clId="{C7DF4A8C-6393-4A8A-92D2-6DCAA782292D}" dt="2022-11-22T14:08:23.122" v="446" actId="1076"/>
          <ac:spMkLst>
            <pc:docMk/>
            <pc:sldMk cId="2220253567" sldId="905"/>
            <ac:spMk id="3" creationId="{BA7D2BB3-95A4-B1DC-7A72-35D21ED7BAB5}"/>
          </ac:spMkLst>
        </pc:spChg>
        <pc:spChg chg="add del mod">
          <ac:chgData name="Alice Cooper" userId="334bb4f5-c294-48aa-a1e6-d466d3754ace" providerId="ADAL" clId="{C7DF4A8C-6393-4A8A-92D2-6DCAA782292D}" dt="2022-11-22T14:06:17.407" v="372" actId="21"/>
          <ac:spMkLst>
            <pc:docMk/>
            <pc:sldMk cId="2220253567" sldId="905"/>
            <ac:spMk id="4" creationId="{B553C76B-A323-2987-84DA-FF09EF2C0CC1}"/>
          </ac:spMkLst>
        </pc:spChg>
      </pc:sldChg>
      <pc:sldChg chg="del">
        <pc:chgData name="Alice Cooper" userId="334bb4f5-c294-48aa-a1e6-d466d3754ace" providerId="ADAL" clId="{C7DF4A8C-6393-4A8A-92D2-6DCAA782292D}" dt="2022-11-22T13:59:02.418" v="364"/>
        <pc:sldMkLst>
          <pc:docMk/>
          <pc:sldMk cId="2645524173" sldId="905"/>
        </pc:sldMkLst>
      </pc:sldChg>
      <pc:sldChg chg="del">
        <pc:chgData name="Alice Cooper" userId="334bb4f5-c294-48aa-a1e6-d466d3754ace" providerId="ADAL" clId="{C7DF4A8C-6393-4A8A-92D2-6DCAA782292D}" dt="2022-11-22T13:58:50.558" v="363" actId="2696"/>
        <pc:sldMkLst>
          <pc:docMk/>
          <pc:sldMk cId="3932282593" sldId="905"/>
        </pc:sldMkLst>
      </pc:sldChg>
      <pc:sldChg chg="del">
        <pc:chgData name="Alice Cooper" userId="334bb4f5-c294-48aa-a1e6-d466d3754ace" providerId="ADAL" clId="{C7DF4A8C-6393-4A8A-92D2-6DCAA782292D}" dt="2022-11-22T13:57:52.003" v="360" actId="47"/>
        <pc:sldMkLst>
          <pc:docMk/>
          <pc:sldMk cId="3538638148" sldId="911"/>
        </pc:sldMkLst>
      </pc:sldChg>
      <pc:sldChg chg="addSp delSp modSp mod ord">
        <pc:chgData name="Alice Cooper" userId="334bb4f5-c294-48aa-a1e6-d466d3754ace" providerId="ADAL" clId="{C7DF4A8C-6393-4A8A-92D2-6DCAA782292D}" dt="2022-11-22T14:32:39.342" v="765" actId="20577"/>
        <pc:sldMkLst>
          <pc:docMk/>
          <pc:sldMk cId="754796125" sldId="920"/>
        </pc:sldMkLst>
        <pc:spChg chg="add del mod">
          <ac:chgData name="Alice Cooper" userId="334bb4f5-c294-48aa-a1e6-d466d3754ace" providerId="ADAL" clId="{C7DF4A8C-6393-4A8A-92D2-6DCAA782292D}" dt="2022-11-22T14:11:52.606" v="689" actId="21"/>
          <ac:spMkLst>
            <pc:docMk/>
            <pc:sldMk cId="754796125" sldId="920"/>
            <ac:spMk id="3" creationId="{7C218380-1B00-4176-A640-8E4236439033}"/>
          </ac:spMkLst>
        </pc:spChg>
        <pc:spChg chg="mod">
          <ac:chgData name="Alice Cooper" userId="334bb4f5-c294-48aa-a1e6-d466d3754ace" providerId="ADAL" clId="{C7DF4A8C-6393-4A8A-92D2-6DCAA782292D}" dt="2022-11-22T14:32:39.342" v="765" actId="20577"/>
          <ac:spMkLst>
            <pc:docMk/>
            <pc:sldMk cId="754796125" sldId="920"/>
            <ac:spMk id="6" creationId="{D8D74FEE-BAD1-1F9D-0DEB-C96CB75396DD}"/>
          </ac:spMkLst>
        </pc:spChg>
        <pc:picChg chg="mod">
          <ac:chgData name="Alice Cooper" userId="334bb4f5-c294-48aa-a1e6-d466d3754ace" providerId="ADAL" clId="{C7DF4A8C-6393-4A8A-92D2-6DCAA782292D}" dt="2022-11-22T14:09:32.409" v="450" actId="1076"/>
          <ac:picMkLst>
            <pc:docMk/>
            <pc:sldMk cId="754796125" sldId="920"/>
            <ac:picMk id="4" creationId="{9CCF5B3B-8F61-27EA-5C0E-023C70A84E74}"/>
          </ac:picMkLst>
        </pc:picChg>
      </pc:sldChg>
      <pc:sldChg chg="addSp modSp del mod ord">
        <pc:chgData name="Alice Cooper" userId="334bb4f5-c294-48aa-a1e6-d466d3754ace" providerId="ADAL" clId="{C7DF4A8C-6393-4A8A-92D2-6DCAA782292D}" dt="2022-11-22T14:36:27.952" v="794" actId="47"/>
        <pc:sldMkLst>
          <pc:docMk/>
          <pc:sldMk cId="2902409193" sldId="921"/>
        </pc:sldMkLst>
        <pc:spChg chg="add mod">
          <ac:chgData name="Alice Cooper" userId="334bb4f5-c294-48aa-a1e6-d466d3754ace" providerId="ADAL" clId="{C7DF4A8C-6393-4A8A-92D2-6DCAA782292D}" dt="2022-11-22T14:31:11.353" v="757"/>
          <ac:spMkLst>
            <pc:docMk/>
            <pc:sldMk cId="2902409193" sldId="921"/>
            <ac:spMk id="3" creationId="{84130E28-C253-C533-40F7-C4C5D445D08D}"/>
          </ac:spMkLst>
        </pc:spChg>
        <pc:spChg chg="mod">
          <ac:chgData name="Alice Cooper" userId="334bb4f5-c294-48aa-a1e6-d466d3754ace" providerId="ADAL" clId="{C7DF4A8C-6393-4A8A-92D2-6DCAA782292D}" dt="2022-11-22T14:33:04.694" v="769" actId="20577"/>
          <ac:spMkLst>
            <pc:docMk/>
            <pc:sldMk cId="2902409193" sldId="921"/>
            <ac:spMk id="9" creationId="{BA99238C-9B7F-DE14-77A4-2E22238EBB9B}"/>
          </ac:spMkLst>
        </pc:spChg>
      </pc:sldChg>
      <pc:sldChg chg="del">
        <pc:chgData name="Alice Cooper" userId="334bb4f5-c294-48aa-a1e6-d466d3754ace" providerId="ADAL" clId="{C7DF4A8C-6393-4A8A-92D2-6DCAA782292D}" dt="2022-11-22T14:36:13.203" v="787" actId="47"/>
        <pc:sldMkLst>
          <pc:docMk/>
          <pc:sldMk cId="561130148" sldId="923"/>
        </pc:sldMkLst>
      </pc:sldChg>
      <pc:sldChg chg="del delCm">
        <pc:chgData name="Alice Cooper" userId="334bb4f5-c294-48aa-a1e6-d466d3754ace" providerId="ADAL" clId="{C7DF4A8C-6393-4A8A-92D2-6DCAA782292D}" dt="2022-11-22T14:36:15.608" v="790" actId="47"/>
        <pc:sldMkLst>
          <pc:docMk/>
          <pc:sldMk cId="2615270303" sldId="925"/>
        </pc:sldMkLst>
      </pc:sldChg>
      <pc:sldChg chg="addSp modSp mod ord delCm">
        <pc:chgData name="Alice Cooper" userId="334bb4f5-c294-48aa-a1e6-d466d3754ace" providerId="ADAL" clId="{C7DF4A8C-6393-4A8A-92D2-6DCAA782292D}" dt="2022-11-22T14:35:54.258" v="785" actId="20577"/>
        <pc:sldMkLst>
          <pc:docMk/>
          <pc:sldMk cId="1645377262" sldId="929"/>
        </pc:sldMkLst>
        <pc:spChg chg="add mod">
          <ac:chgData name="Alice Cooper" userId="334bb4f5-c294-48aa-a1e6-d466d3754ace" providerId="ADAL" clId="{C7DF4A8C-6393-4A8A-92D2-6DCAA782292D}" dt="2022-11-22T14:31:02.636" v="756" actId="20577"/>
          <ac:spMkLst>
            <pc:docMk/>
            <pc:sldMk cId="1645377262" sldId="929"/>
            <ac:spMk id="3" creationId="{871339F9-6046-5018-1D39-6C53231EC32B}"/>
          </ac:spMkLst>
        </pc:spChg>
        <pc:spChg chg="mod">
          <ac:chgData name="Alice Cooper" userId="334bb4f5-c294-48aa-a1e6-d466d3754ace" providerId="ADAL" clId="{C7DF4A8C-6393-4A8A-92D2-6DCAA782292D}" dt="2022-11-22T14:35:54.258" v="785" actId="20577"/>
          <ac:spMkLst>
            <pc:docMk/>
            <pc:sldMk cId="1645377262" sldId="929"/>
            <ac:spMk id="4" creationId="{D62CA5FE-1AE5-3A85-9040-B1637B44BFA6}"/>
          </ac:spMkLst>
        </pc:spChg>
      </pc:sldChg>
      <pc:sldChg chg="del delCm">
        <pc:chgData name="Alice Cooper" userId="334bb4f5-c294-48aa-a1e6-d466d3754ace" providerId="ADAL" clId="{C7DF4A8C-6393-4A8A-92D2-6DCAA782292D}" dt="2022-11-22T14:36:13.980" v="788" actId="47"/>
        <pc:sldMkLst>
          <pc:docMk/>
          <pc:sldMk cId="2646499371" sldId="930"/>
        </pc:sldMkLst>
      </pc:sldChg>
      <pc:sldChg chg="add del">
        <pc:chgData name="Alice Cooper" userId="334bb4f5-c294-48aa-a1e6-d466d3754ace" providerId="ADAL" clId="{C7DF4A8C-6393-4A8A-92D2-6DCAA782292D}" dt="2022-11-22T14:36:20.130" v="793" actId="47"/>
        <pc:sldMkLst>
          <pc:docMk/>
          <pc:sldMk cId="2629225745" sldId="931"/>
        </pc:sldMkLst>
      </pc:sldChg>
      <pc:sldChg chg="addSp modSp mod delCm">
        <pc:chgData name="Alice Cooper" userId="334bb4f5-c294-48aa-a1e6-d466d3754ace" providerId="ADAL" clId="{C7DF4A8C-6393-4A8A-92D2-6DCAA782292D}" dt="2022-11-22T14:48:46.616" v="843"/>
        <pc:sldMkLst>
          <pc:docMk/>
          <pc:sldMk cId="3361802004" sldId="932"/>
        </pc:sldMkLst>
        <pc:spChg chg="mod">
          <ac:chgData name="Alice Cooper" userId="334bb4f5-c294-48aa-a1e6-d466d3754ace" providerId="ADAL" clId="{C7DF4A8C-6393-4A8A-92D2-6DCAA782292D}" dt="2022-11-22T14:47:37.004" v="835" actId="20577"/>
          <ac:spMkLst>
            <pc:docMk/>
            <pc:sldMk cId="3361802004" sldId="932"/>
            <ac:spMk id="4" creationId="{BF40495E-944C-940E-38ED-2C9CA0CA15BA}"/>
          </ac:spMkLst>
        </pc:spChg>
        <pc:spChg chg="add mod">
          <ac:chgData name="Alice Cooper" userId="334bb4f5-c294-48aa-a1e6-d466d3754ace" providerId="ADAL" clId="{C7DF4A8C-6393-4A8A-92D2-6DCAA782292D}" dt="2022-11-22T14:48:46.616" v="843"/>
          <ac:spMkLst>
            <pc:docMk/>
            <pc:sldMk cId="3361802004" sldId="932"/>
            <ac:spMk id="5" creationId="{C7A81E9B-68F2-A389-FBCF-F28C6EB06089}"/>
          </ac:spMkLst>
        </pc:spChg>
      </pc:sldChg>
      <pc:sldChg chg="del">
        <pc:chgData name="Alice Cooper" userId="334bb4f5-c294-48aa-a1e6-d466d3754ace" providerId="ADAL" clId="{C7DF4A8C-6393-4A8A-92D2-6DCAA782292D}" dt="2022-11-22T14:36:12.621" v="786" actId="47"/>
        <pc:sldMkLst>
          <pc:docMk/>
          <pc:sldMk cId="3125776152" sldId="933"/>
        </pc:sldMkLst>
      </pc:sldChg>
      <pc:sldChg chg="modSp mod">
        <pc:chgData name="Alice Cooper" userId="334bb4f5-c294-48aa-a1e6-d466d3754ace" providerId="ADAL" clId="{C7DF4A8C-6393-4A8A-92D2-6DCAA782292D}" dt="2022-11-22T14:48:01.131" v="840" actId="20577"/>
        <pc:sldMkLst>
          <pc:docMk/>
          <pc:sldMk cId="3554656552" sldId="934"/>
        </pc:sldMkLst>
        <pc:spChg chg="mod">
          <ac:chgData name="Alice Cooper" userId="334bb4f5-c294-48aa-a1e6-d466d3754ace" providerId="ADAL" clId="{C7DF4A8C-6393-4A8A-92D2-6DCAA782292D}" dt="2022-11-22T14:48:01.131" v="840" actId="20577"/>
          <ac:spMkLst>
            <pc:docMk/>
            <pc:sldMk cId="3554656552" sldId="934"/>
            <ac:spMk id="4" creationId="{8F509272-044E-0A41-318D-04367683012C}"/>
          </ac:spMkLst>
        </pc:spChg>
      </pc:sldChg>
      <pc:sldChg chg="addSp delSp modSp del mod">
        <pc:chgData name="Alice Cooper" userId="334bb4f5-c294-48aa-a1e6-d466d3754ace" providerId="ADAL" clId="{C7DF4A8C-6393-4A8A-92D2-6DCAA782292D}" dt="2022-11-22T13:58:50.558" v="363" actId="2696"/>
        <pc:sldMkLst>
          <pc:docMk/>
          <pc:sldMk cId="26340831" sldId="936"/>
        </pc:sldMkLst>
        <pc:spChg chg="del mod">
          <ac:chgData name="Alice Cooper" userId="334bb4f5-c294-48aa-a1e6-d466d3754ace" providerId="ADAL" clId="{C7DF4A8C-6393-4A8A-92D2-6DCAA782292D}" dt="2022-11-22T13:32:08.664" v="232" actId="478"/>
          <ac:spMkLst>
            <pc:docMk/>
            <pc:sldMk cId="26340831" sldId="936"/>
            <ac:spMk id="7" creationId="{6567BA1E-8175-58EB-B186-A7674D44B6E3}"/>
          </ac:spMkLst>
        </pc:spChg>
        <pc:spChg chg="add mod">
          <ac:chgData name="Alice Cooper" userId="334bb4f5-c294-48aa-a1e6-d466d3754ace" providerId="ADAL" clId="{C7DF4A8C-6393-4A8A-92D2-6DCAA782292D}" dt="2022-11-22T13:54:22.810" v="354" actId="20577"/>
          <ac:spMkLst>
            <pc:docMk/>
            <pc:sldMk cId="26340831" sldId="936"/>
            <ac:spMk id="12" creationId="{CE4695BD-B188-7AFE-B013-72B25EEF48BB}"/>
          </ac:spMkLst>
        </pc:spChg>
        <pc:picChg chg="add mod">
          <ac:chgData name="Alice Cooper" userId="334bb4f5-c294-48aa-a1e6-d466d3754ace" providerId="ADAL" clId="{C7DF4A8C-6393-4A8A-92D2-6DCAA782292D}" dt="2022-11-22T13:32:18.685" v="233" actId="571"/>
          <ac:picMkLst>
            <pc:docMk/>
            <pc:sldMk cId="26340831" sldId="936"/>
            <ac:picMk id="3" creationId="{8C57406C-E3DD-68C7-F9FF-C3AA90FB9CFC}"/>
          </ac:picMkLst>
        </pc:picChg>
        <pc:picChg chg="del">
          <ac:chgData name="Alice Cooper" userId="334bb4f5-c294-48aa-a1e6-d466d3754ace" providerId="ADAL" clId="{C7DF4A8C-6393-4A8A-92D2-6DCAA782292D}" dt="2022-11-22T13:32:24.404" v="236" actId="478"/>
          <ac:picMkLst>
            <pc:docMk/>
            <pc:sldMk cId="26340831" sldId="936"/>
            <ac:picMk id="4" creationId="{A62F3BBA-7CC9-23DB-8B21-9E43D60E99F9}"/>
          </ac:picMkLst>
        </pc:picChg>
        <pc:picChg chg="add mod">
          <ac:chgData name="Alice Cooper" userId="334bb4f5-c294-48aa-a1e6-d466d3754ace" providerId="ADAL" clId="{C7DF4A8C-6393-4A8A-92D2-6DCAA782292D}" dt="2022-11-22T13:32:18.685" v="233" actId="571"/>
          <ac:picMkLst>
            <pc:docMk/>
            <pc:sldMk cId="26340831" sldId="936"/>
            <ac:picMk id="5" creationId="{E38573CD-3DD9-ECBB-1F59-93C3123872CF}"/>
          </ac:picMkLst>
        </pc:picChg>
        <pc:picChg chg="del">
          <ac:chgData name="Alice Cooper" userId="334bb4f5-c294-48aa-a1e6-d466d3754ace" providerId="ADAL" clId="{C7DF4A8C-6393-4A8A-92D2-6DCAA782292D}" dt="2022-11-22T13:32:23.117" v="235" actId="478"/>
          <ac:picMkLst>
            <pc:docMk/>
            <pc:sldMk cId="26340831" sldId="936"/>
            <ac:picMk id="6" creationId="{B06C0DCF-991F-E6E5-748E-9EA0F5A3042A}"/>
          </ac:picMkLst>
        </pc:picChg>
        <pc:picChg chg="add mod">
          <ac:chgData name="Alice Cooper" userId="334bb4f5-c294-48aa-a1e6-d466d3754ace" providerId="ADAL" clId="{C7DF4A8C-6393-4A8A-92D2-6DCAA782292D}" dt="2022-11-22T13:32:18.685" v="233" actId="571"/>
          <ac:picMkLst>
            <pc:docMk/>
            <pc:sldMk cId="26340831" sldId="936"/>
            <ac:picMk id="8" creationId="{7BC40B84-84EA-5B92-AB43-0E627BB1154B}"/>
          </ac:picMkLst>
        </pc:picChg>
        <pc:picChg chg="del">
          <ac:chgData name="Alice Cooper" userId="334bb4f5-c294-48aa-a1e6-d466d3754ace" providerId="ADAL" clId="{C7DF4A8C-6393-4A8A-92D2-6DCAA782292D}" dt="2022-11-22T13:32:22.184" v="234" actId="478"/>
          <ac:picMkLst>
            <pc:docMk/>
            <pc:sldMk cId="26340831" sldId="936"/>
            <ac:picMk id="9" creationId="{E3980995-7E8B-01C3-8A5C-1E6C47BCB81F}"/>
          </ac:picMkLst>
        </pc:picChg>
        <pc:picChg chg="add mod">
          <ac:chgData name="Alice Cooper" userId="334bb4f5-c294-48aa-a1e6-d466d3754ace" providerId="ADAL" clId="{C7DF4A8C-6393-4A8A-92D2-6DCAA782292D}" dt="2022-11-22T13:32:18.685" v="233" actId="571"/>
          <ac:picMkLst>
            <pc:docMk/>
            <pc:sldMk cId="26340831" sldId="936"/>
            <ac:picMk id="10" creationId="{75EC6AEE-78C2-BCA4-ECD3-F10B5476E55E}"/>
          </ac:picMkLst>
        </pc:picChg>
        <pc:picChg chg="del">
          <ac:chgData name="Alice Cooper" userId="334bb4f5-c294-48aa-a1e6-d466d3754ace" providerId="ADAL" clId="{C7DF4A8C-6393-4A8A-92D2-6DCAA782292D}" dt="2022-11-22T13:32:25.244" v="237" actId="478"/>
          <ac:picMkLst>
            <pc:docMk/>
            <pc:sldMk cId="26340831" sldId="936"/>
            <ac:picMk id="11" creationId="{A703B1C9-9BB1-B2CD-95CD-F8935978F0F1}"/>
          </ac:picMkLst>
        </pc:picChg>
      </pc:sldChg>
      <pc:sldChg chg="del">
        <pc:chgData name="Alice Cooper" userId="334bb4f5-c294-48aa-a1e6-d466d3754ace" providerId="ADAL" clId="{C7DF4A8C-6393-4A8A-92D2-6DCAA782292D}" dt="2022-11-22T13:59:02.418" v="364"/>
        <pc:sldMkLst>
          <pc:docMk/>
          <pc:sldMk cId="1445365948" sldId="936"/>
        </pc:sldMkLst>
      </pc:sldChg>
      <pc:sldChg chg="addSp delSp modSp mod">
        <pc:chgData name="Alice Cooper" userId="334bb4f5-c294-48aa-a1e6-d466d3754ace" providerId="ADAL" clId="{C7DF4A8C-6393-4A8A-92D2-6DCAA782292D}" dt="2022-11-22T14:46:36.100" v="825" actId="1076"/>
        <pc:sldMkLst>
          <pc:docMk/>
          <pc:sldMk cId="2899748105" sldId="936"/>
        </pc:sldMkLst>
        <pc:spChg chg="add del mod">
          <ac:chgData name="Alice Cooper" userId="334bb4f5-c294-48aa-a1e6-d466d3754ace" providerId="ADAL" clId="{C7DF4A8C-6393-4A8A-92D2-6DCAA782292D}" dt="2022-11-22T14:06:26.376" v="381" actId="478"/>
          <ac:spMkLst>
            <pc:docMk/>
            <pc:sldMk cId="2899748105" sldId="936"/>
            <ac:spMk id="4" creationId="{64B8E6EC-221C-666A-62D5-A282E99B5F7D}"/>
          </ac:spMkLst>
        </pc:spChg>
        <pc:picChg chg="mod">
          <ac:chgData name="Alice Cooper" userId="334bb4f5-c294-48aa-a1e6-d466d3754ace" providerId="ADAL" clId="{C7DF4A8C-6393-4A8A-92D2-6DCAA782292D}" dt="2022-11-22T14:46:36.100" v="825" actId="1076"/>
          <ac:picMkLst>
            <pc:docMk/>
            <pc:sldMk cId="2899748105" sldId="936"/>
            <ac:picMk id="3" creationId="{8C57406C-E3DD-68C7-F9FF-C3AA90FB9CFC}"/>
          </ac:picMkLst>
        </pc:picChg>
        <pc:picChg chg="mod">
          <ac:chgData name="Alice Cooper" userId="334bb4f5-c294-48aa-a1e6-d466d3754ace" providerId="ADAL" clId="{C7DF4A8C-6393-4A8A-92D2-6DCAA782292D}" dt="2022-11-22T14:46:36.100" v="825" actId="1076"/>
          <ac:picMkLst>
            <pc:docMk/>
            <pc:sldMk cId="2899748105" sldId="936"/>
            <ac:picMk id="5" creationId="{E38573CD-3DD9-ECBB-1F59-93C3123872CF}"/>
          </ac:picMkLst>
        </pc:picChg>
        <pc:picChg chg="mod">
          <ac:chgData name="Alice Cooper" userId="334bb4f5-c294-48aa-a1e6-d466d3754ace" providerId="ADAL" clId="{C7DF4A8C-6393-4A8A-92D2-6DCAA782292D}" dt="2022-11-22T14:46:36.100" v="825" actId="1076"/>
          <ac:picMkLst>
            <pc:docMk/>
            <pc:sldMk cId="2899748105" sldId="936"/>
            <ac:picMk id="8" creationId="{7BC40B84-84EA-5B92-AB43-0E627BB1154B}"/>
          </ac:picMkLst>
        </pc:picChg>
        <pc:picChg chg="mod">
          <ac:chgData name="Alice Cooper" userId="334bb4f5-c294-48aa-a1e6-d466d3754ace" providerId="ADAL" clId="{C7DF4A8C-6393-4A8A-92D2-6DCAA782292D}" dt="2022-11-22T14:46:36.100" v="825" actId="1076"/>
          <ac:picMkLst>
            <pc:docMk/>
            <pc:sldMk cId="2899748105" sldId="936"/>
            <ac:picMk id="10" creationId="{75EC6AEE-78C2-BCA4-ECD3-F10B5476E55E}"/>
          </ac:picMkLst>
        </pc:picChg>
      </pc:sldChg>
      <pc:sldChg chg="del">
        <pc:chgData name="Alice Cooper" userId="334bb4f5-c294-48aa-a1e6-d466d3754ace" providerId="ADAL" clId="{C7DF4A8C-6393-4A8A-92D2-6DCAA782292D}" dt="2022-11-22T13:59:02.418" v="364"/>
        <pc:sldMkLst>
          <pc:docMk/>
          <pc:sldMk cId="377948999" sldId="937"/>
        </pc:sldMkLst>
      </pc:sldChg>
      <pc:sldChg chg="del">
        <pc:chgData name="Alice Cooper" userId="334bb4f5-c294-48aa-a1e6-d466d3754ace" providerId="ADAL" clId="{C7DF4A8C-6393-4A8A-92D2-6DCAA782292D}" dt="2022-11-22T13:58:50.558" v="363" actId="2696"/>
        <pc:sldMkLst>
          <pc:docMk/>
          <pc:sldMk cId="2737344953" sldId="937"/>
        </pc:sldMkLst>
      </pc:sldChg>
      <pc:sldChg chg="del delCm">
        <pc:chgData name="Alice Cooper" userId="334bb4f5-c294-48aa-a1e6-d466d3754ace" providerId="ADAL" clId="{C7DF4A8C-6393-4A8A-92D2-6DCAA782292D}" dt="2022-11-22T13:58:50.558" v="363" actId="2696"/>
        <pc:sldMkLst>
          <pc:docMk/>
          <pc:sldMk cId="329478742" sldId="938"/>
        </pc:sldMkLst>
      </pc:sldChg>
      <pc:sldChg chg="del">
        <pc:chgData name="Alice Cooper" userId="334bb4f5-c294-48aa-a1e6-d466d3754ace" providerId="ADAL" clId="{C7DF4A8C-6393-4A8A-92D2-6DCAA782292D}" dt="2022-11-22T13:59:02.418" v="364"/>
        <pc:sldMkLst>
          <pc:docMk/>
          <pc:sldMk cId="3911289869" sldId="938"/>
        </pc:sldMkLst>
      </pc:sldChg>
      <pc:sldChg chg="addSp delSp modSp add del mod">
        <pc:chgData name="Alice Cooper" userId="334bb4f5-c294-48aa-a1e6-d466d3754ace" providerId="ADAL" clId="{C7DF4A8C-6393-4A8A-92D2-6DCAA782292D}" dt="2022-11-22T14:51:37.541" v="1026" actId="47"/>
        <pc:sldMkLst>
          <pc:docMk/>
          <pc:sldMk cId="2471020110" sldId="939"/>
        </pc:sldMkLst>
        <pc:spChg chg="add del mod">
          <ac:chgData name="Alice Cooper" userId="334bb4f5-c294-48aa-a1e6-d466d3754ace" providerId="ADAL" clId="{C7DF4A8C-6393-4A8A-92D2-6DCAA782292D}" dt="2022-11-22T14:34:14.949" v="777"/>
          <ac:spMkLst>
            <pc:docMk/>
            <pc:sldMk cId="2471020110" sldId="939"/>
            <ac:spMk id="2" creationId="{0EA11E49-BE82-B163-4CF5-64D76EBF8397}"/>
          </ac:spMkLst>
        </pc:spChg>
        <pc:spChg chg="del">
          <ac:chgData name="Alice Cooper" userId="334bb4f5-c294-48aa-a1e6-d466d3754ace" providerId="ADAL" clId="{C7DF4A8C-6393-4A8A-92D2-6DCAA782292D}" dt="2022-11-22T14:34:07.489" v="775" actId="478"/>
          <ac:spMkLst>
            <pc:docMk/>
            <pc:sldMk cId="2471020110" sldId="939"/>
            <ac:spMk id="3" creationId="{59863A1A-5240-32C7-0607-716CC7A445F7}"/>
          </ac:spMkLst>
        </pc:spChg>
        <pc:spChg chg="add del mod">
          <ac:chgData name="Alice Cooper" userId="334bb4f5-c294-48aa-a1e6-d466d3754ace" providerId="ADAL" clId="{C7DF4A8C-6393-4A8A-92D2-6DCAA782292D}" dt="2022-11-22T14:50:55.942" v="1019"/>
          <ac:spMkLst>
            <pc:docMk/>
            <pc:sldMk cId="2471020110" sldId="939"/>
            <ac:spMk id="5" creationId="{096B010C-E308-FB8F-DD97-C5BA6335FD6D}"/>
          </ac:spMkLst>
        </pc:spChg>
        <pc:picChg chg="add del mod">
          <ac:chgData name="Alice Cooper" userId="334bb4f5-c294-48aa-a1e6-d466d3754ace" providerId="ADAL" clId="{C7DF4A8C-6393-4A8A-92D2-6DCAA782292D}" dt="2022-11-22T14:49:01.340" v="845" actId="478"/>
          <ac:picMkLst>
            <pc:docMk/>
            <pc:sldMk cId="2471020110" sldId="939"/>
            <ac:picMk id="4" creationId="{511BF3F6-56FA-CC65-EE68-806632D5827E}"/>
          </ac:picMkLst>
        </pc:picChg>
      </pc:sldChg>
      <pc:sldChg chg="add">
        <pc:chgData name="Alice Cooper" userId="334bb4f5-c294-48aa-a1e6-d466d3754ace" providerId="ADAL" clId="{C7DF4A8C-6393-4A8A-92D2-6DCAA782292D}" dt="2022-11-22T14:48:58.346" v="844" actId="2890"/>
        <pc:sldMkLst>
          <pc:docMk/>
          <pc:sldMk cId="1265409759" sldId="940"/>
        </pc:sldMkLst>
      </pc:sldChg>
      <pc:sldChg chg="modSp mod">
        <pc:chgData name="Alice Cooper" userId="334bb4f5-c294-48aa-a1e6-d466d3754ace" providerId="ADAL" clId="{C7DF4A8C-6393-4A8A-92D2-6DCAA782292D}" dt="2022-11-22T14:51:32.383" v="1025" actId="1076"/>
        <pc:sldMkLst>
          <pc:docMk/>
          <pc:sldMk cId="809656719" sldId="941"/>
        </pc:sldMkLst>
        <pc:spChg chg="mod">
          <ac:chgData name="Alice Cooper" userId="334bb4f5-c294-48aa-a1e6-d466d3754ace" providerId="ADAL" clId="{C7DF4A8C-6393-4A8A-92D2-6DCAA782292D}" dt="2022-11-22T14:51:32.383" v="1025" actId="1076"/>
          <ac:spMkLst>
            <pc:docMk/>
            <pc:sldMk cId="809656719" sldId="941"/>
            <ac:spMk id="4" creationId="{EC0937DB-14C5-4B41-8CD9-B73FA1563660}"/>
          </ac:spMkLst>
        </pc:spChg>
      </pc:sldChg>
      <pc:sldMasterChg chg="delSldLayout">
        <pc:chgData name="Alice Cooper" userId="334bb4f5-c294-48aa-a1e6-d466d3754ace" providerId="ADAL" clId="{C7DF4A8C-6393-4A8A-92D2-6DCAA782292D}" dt="2022-11-22T14:34:31" v="780" actId="47"/>
        <pc:sldMasterMkLst>
          <pc:docMk/>
          <pc:sldMasterMk cId="3384760844" sldId="2147483648"/>
        </pc:sldMasterMkLst>
        <pc:sldLayoutChg chg="del">
          <pc:chgData name="Alice Cooper" userId="334bb4f5-c294-48aa-a1e6-d466d3754ace" providerId="ADAL" clId="{C7DF4A8C-6393-4A8A-92D2-6DCAA782292D}" dt="2022-11-22T14:34:31" v="780" actId="47"/>
          <pc:sldLayoutMkLst>
            <pc:docMk/>
            <pc:sldMasterMk cId="3384760844" sldId="2147483648"/>
            <pc:sldLayoutMk cId="1502047518" sldId="2147483662"/>
          </pc:sldLayoutMkLst>
        </pc:sldLayoutChg>
      </pc:sldMasterChg>
    </pc:docChg>
  </pc:docChgLst>
  <pc:docChgLst>
    <pc:chgData name="Alice Cooper" userId="334bb4f5-c294-48aa-a1e6-d466d3754ace" providerId="ADAL" clId="{0CC052D3-5514-4C3F-876E-FB70675AD306}"/>
    <pc:docChg chg="modSld">
      <pc:chgData name="Alice Cooper" userId="334bb4f5-c294-48aa-a1e6-d466d3754ace" providerId="ADAL" clId="{0CC052D3-5514-4C3F-876E-FB70675AD306}" dt="2023-02-13T09:08:58.879" v="22" actId="20577"/>
      <pc:docMkLst>
        <pc:docMk/>
      </pc:docMkLst>
      <pc:sldChg chg="modSp mod">
        <pc:chgData name="Alice Cooper" userId="334bb4f5-c294-48aa-a1e6-d466d3754ace" providerId="ADAL" clId="{0CC052D3-5514-4C3F-876E-FB70675AD306}" dt="2023-02-13T09:08:58.879" v="22" actId="20577"/>
        <pc:sldMkLst>
          <pc:docMk/>
          <pc:sldMk cId="3653998749" sldId="887"/>
        </pc:sldMkLst>
        <pc:spChg chg="mod">
          <ac:chgData name="Alice Cooper" userId="334bb4f5-c294-48aa-a1e6-d466d3754ace" providerId="ADAL" clId="{0CC052D3-5514-4C3F-876E-FB70675AD306}" dt="2023-02-13T09:08:58.879" v="22" actId="20577"/>
          <ac:spMkLst>
            <pc:docMk/>
            <pc:sldMk cId="3653998749" sldId="887"/>
            <ac:spMk id="4" creationId="{EC0937DB-14C5-4B41-8CD9-B73FA156366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40887-3A10-4DAC-816F-9646EA39B67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3455E6EB-DF42-45C3-AC23-904BF6B62555}">
      <dgm:prSet phldrT="[Text]" custT="1"/>
      <dgm:spPr>
        <a:solidFill>
          <a:srgbClr val="F08BA9"/>
        </a:solidFill>
        <a:ln>
          <a:noFill/>
        </a:ln>
      </dgm:spPr>
      <dgm:t>
        <a:bodyPr/>
        <a:lstStyle/>
        <a:p>
          <a:r>
            <a:rPr lang="en-GB" sz="3600">
              <a:latin typeface="Georgia" panose="02040502050405020303" pitchFamily="18" charset="0"/>
            </a:rPr>
            <a:t>Goal 1</a:t>
          </a:r>
        </a:p>
      </dgm:t>
    </dgm:pt>
    <dgm:pt modelId="{AB68226F-B2B0-4B6C-AE48-F8F5C98EE8FD}" type="parTrans" cxnId="{9916DAA5-4572-467E-986F-AB94D60AA572}">
      <dgm:prSet/>
      <dgm:spPr/>
      <dgm:t>
        <a:bodyPr/>
        <a:lstStyle/>
        <a:p>
          <a:endParaRPr lang="en-GB">
            <a:latin typeface="Georgia" panose="02040502050405020303" pitchFamily="18" charset="0"/>
          </a:endParaRPr>
        </a:p>
      </dgm:t>
    </dgm:pt>
    <dgm:pt modelId="{0E57677C-1D51-49F7-896A-D3848B2BD149}" type="sibTrans" cxnId="{9916DAA5-4572-467E-986F-AB94D60AA572}">
      <dgm:prSet/>
      <dgm:spPr/>
      <dgm:t>
        <a:bodyPr/>
        <a:lstStyle/>
        <a:p>
          <a:endParaRPr lang="en-GB">
            <a:latin typeface="Georgia" panose="02040502050405020303" pitchFamily="18" charset="0"/>
          </a:endParaRPr>
        </a:p>
      </dgm:t>
    </dgm:pt>
    <dgm:pt modelId="{A7B81CB3-EBE6-4713-921B-08FB43C6114A}">
      <dgm:prSet phldrT="[Text]"/>
      <dgm:spPr>
        <a:solidFill>
          <a:srgbClr val="FCE8EE"/>
        </a:solidFill>
      </dgm:spPr>
      <dgm:t>
        <a:bodyPr/>
        <a:lstStyle/>
        <a:p>
          <a:r>
            <a:rPr lang="en-GB">
              <a:latin typeface="Georgia" panose="02040502050405020303" pitchFamily="18" charset="0"/>
              <a:ea typeface="Verdana"/>
              <a:cs typeface="Arial" panose="020B0604020202020204" pitchFamily="34" charset="0"/>
            </a:rPr>
            <a:t>By 2030 all autistic people will have proven support from day one</a:t>
          </a:r>
          <a:endParaRPr lang="en-GB">
            <a:latin typeface="Georgia" panose="02040502050405020303" pitchFamily="18" charset="0"/>
            <a:cs typeface="Arial" panose="020B0604020202020204" pitchFamily="34" charset="0"/>
          </a:endParaRPr>
        </a:p>
      </dgm:t>
    </dgm:pt>
    <dgm:pt modelId="{C057A122-BD20-4849-8F8D-CE3F899D081F}" type="parTrans" cxnId="{A5CA26E4-A722-478E-A919-701007626C1C}">
      <dgm:prSet/>
      <dgm:spPr/>
      <dgm:t>
        <a:bodyPr/>
        <a:lstStyle/>
        <a:p>
          <a:endParaRPr lang="en-GB">
            <a:latin typeface="Georgia" panose="02040502050405020303" pitchFamily="18" charset="0"/>
          </a:endParaRPr>
        </a:p>
      </dgm:t>
    </dgm:pt>
    <dgm:pt modelId="{BAC0F857-9C38-4AA1-A6F3-51ECECB283B8}" type="sibTrans" cxnId="{A5CA26E4-A722-478E-A919-701007626C1C}">
      <dgm:prSet/>
      <dgm:spPr/>
      <dgm:t>
        <a:bodyPr/>
        <a:lstStyle/>
        <a:p>
          <a:endParaRPr lang="en-GB">
            <a:latin typeface="Georgia" panose="02040502050405020303" pitchFamily="18" charset="0"/>
          </a:endParaRPr>
        </a:p>
      </dgm:t>
    </dgm:pt>
    <dgm:pt modelId="{B8267F66-CB28-4129-8939-6086F6C45E71}">
      <dgm:prSet phldrT="[Text]" custT="1"/>
      <dgm:spPr>
        <a:solidFill>
          <a:srgbClr val="F08BA9"/>
        </a:solidFill>
        <a:ln>
          <a:solidFill>
            <a:srgbClr val="F08BA9"/>
          </a:solidFill>
        </a:ln>
      </dgm:spPr>
      <dgm:t>
        <a:bodyPr/>
        <a:lstStyle/>
        <a:p>
          <a:r>
            <a:rPr lang="en-GB" sz="3600">
              <a:latin typeface="Georgia" panose="02040502050405020303" pitchFamily="18" charset="0"/>
            </a:rPr>
            <a:t>Goal 2</a:t>
          </a:r>
        </a:p>
      </dgm:t>
    </dgm:pt>
    <dgm:pt modelId="{28ED3345-BC17-4898-A0E1-93DD0CA172DC}" type="parTrans" cxnId="{3957E0B2-FCEE-40A0-AF01-1DA7A1E37A38}">
      <dgm:prSet/>
      <dgm:spPr/>
      <dgm:t>
        <a:bodyPr/>
        <a:lstStyle/>
        <a:p>
          <a:endParaRPr lang="en-GB">
            <a:latin typeface="Georgia" panose="02040502050405020303" pitchFamily="18" charset="0"/>
          </a:endParaRPr>
        </a:p>
      </dgm:t>
    </dgm:pt>
    <dgm:pt modelId="{020BBD23-4CF8-4784-A182-8070A30B274A}" type="sibTrans" cxnId="{3957E0B2-FCEE-40A0-AF01-1DA7A1E37A38}">
      <dgm:prSet/>
      <dgm:spPr/>
      <dgm:t>
        <a:bodyPr/>
        <a:lstStyle/>
        <a:p>
          <a:endParaRPr lang="en-GB">
            <a:latin typeface="Georgia" panose="02040502050405020303" pitchFamily="18" charset="0"/>
          </a:endParaRPr>
        </a:p>
      </dgm:t>
    </dgm:pt>
    <dgm:pt modelId="{C7AC14B4-FB46-4AE2-8F99-A871CDA2B557}">
      <dgm:prSet phldrT="[Text]"/>
      <dgm:spPr>
        <a:solidFill>
          <a:srgbClr val="FCE8EE"/>
        </a:solidFill>
      </dgm:spPr>
      <dgm:t>
        <a:bodyPr/>
        <a:lstStyle/>
        <a:p>
          <a:r>
            <a:rPr lang="en-GB">
              <a:latin typeface="Georgia" panose="02040502050405020303" pitchFamily="18" charset="0"/>
              <a:cs typeface="Arial" panose="020B0604020202020204" pitchFamily="34" charset="0"/>
            </a:rPr>
            <a:t>By 2030 the employment rate for autistic people will double</a:t>
          </a:r>
        </a:p>
      </dgm:t>
    </dgm:pt>
    <dgm:pt modelId="{C5C390BF-F7B4-4872-86E5-B176FC0A49A2}" type="parTrans" cxnId="{E377EA91-12C0-46B5-9A41-999E4488393B}">
      <dgm:prSet/>
      <dgm:spPr/>
      <dgm:t>
        <a:bodyPr/>
        <a:lstStyle/>
        <a:p>
          <a:endParaRPr lang="en-GB">
            <a:latin typeface="Georgia" panose="02040502050405020303" pitchFamily="18" charset="0"/>
          </a:endParaRPr>
        </a:p>
      </dgm:t>
    </dgm:pt>
    <dgm:pt modelId="{343FC44B-FACA-45ED-AB5A-00BC5EE1A1DF}" type="sibTrans" cxnId="{E377EA91-12C0-46B5-9A41-999E4488393B}">
      <dgm:prSet/>
      <dgm:spPr/>
      <dgm:t>
        <a:bodyPr/>
        <a:lstStyle/>
        <a:p>
          <a:endParaRPr lang="en-GB">
            <a:latin typeface="Georgia" panose="02040502050405020303" pitchFamily="18" charset="0"/>
          </a:endParaRPr>
        </a:p>
      </dgm:t>
    </dgm:pt>
    <dgm:pt modelId="{AEFE50E6-7EA2-472A-B329-485505771C28}">
      <dgm:prSet phldrT="[Text]" custT="1"/>
      <dgm:spPr>
        <a:solidFill>
          <a:srgbClr val="F08BA9"/>
        </a:solidFill>
        <a:ln>
          <a:solidFill>
            <a:srgbClr val="F08BA9"/>
          </a:solidFill>
        </a:ln>
      </dgm:spPr>
      <dgm:t>
        <a:bodyPr/>
        <a:lstStyle/>
        <a:p>
          <a:r>
            <a:rPr lang="en-GB" sz="3600">
              <a:latin typeface="Georgia" panose="02040502050405020303" pitchFamily="18" charset="0"/>
            </a:rPr>
            <a:t>Goal 3</a:t>
          </a:r>
        </a:p>
      </dgm:t>
    </dgm:pt>
    <dgm:pt modelId="{58188BCA-AB17-4503-B46B-5AFC026E58CC}" type="parTrans" cxnId="{C48BE8D6-55BE-47BA-BE46-8FBF3645DC30}">
      <dgm:prSet/>
      <dgm:spPr/>
      <dgm:t>
        <a:bodyPr/>
        <a:lstStyle/>
        <a:p>
          <a:endParaRPr lang="en-GB">
            <a:latin typeface="Georgia" panose="02040502050405020303" pitchFamily="18" charset="0"/>
          </a:endParaRPr>
        </a:p>
      </dgm:t>
    </dgm:pt>
    <dgm:pt modelId="{26E84F5A-073B-4B0F-B654-FB08344FA6E5}" type="sibTrans" cxnId="{C48BE8D6-55BE-47BA-BE46-8FBF3645DC30}">
      <dgm:prSet/>
      <dgm:spPr/>
      <dgm:t>
        <a:bodyPr/>
        <a:lstStyle/>
        <a:p>
          <a:endParaRPr lang="en-GB">
            <a:latin typeface="Georgia" panose="02040502050405020303" pitchFamily="18" charset="0"/>
          </a:endParaRPr>
        </a:p>
      </dgm:t>
    </dgm:pt>
    <dgm:pt modelId="{75FEF264-16BE-4250-88A7-D6F2E84BDC27}">
      <dgm:prSet phldrT="[Text]"/>
      <dgm:spPr>
        <a:solidFill>
          <a:srgbClr val="FCE8EE"/>
        </a:solidFill>
      </dgm:spPr>
      <dgm:t>
        <a:bodyPr/>
        <a:lstStyle/>
        <a:p>
          <a:r>
            <a:rPr lang="en-GB">
              <a:latin typeface="Georgia" panose="02040502050405020303" pitchFamily="18" charset="0"/>
              <a:ea typeface="Verdana" panose="020B0604030504040204" pitchFamily="34" charset="0"/>
              <a:cs typeface="Arial" panose="020B0604020202020204" pitchFamily="34" charset="0"/>
            </a:rPr>
            <a:t>By 2030 autistic people will have proven treatments for anxiety</a:t>
          </a:r>
          <a:endParaRPr lang="en-GB">
            <a:latin typeface="Georgia" panose="02040502050405020303" pitchFamily="18" charset="0"/>
            <a:cs typeface="Arial" panose="020B0604020202020204" pitchFamily="34" charset="0"/>
          </a:endParaRPr>
        </a:p>
      </dgm:t>
    </dgm:pt>
    <dgm:pt modelId="{BEA3F293-4269-4333-9C27-977E45C3DC8B}" type="parTrans" cxnId="{5F711ABC-17B0-494C-A65A-D12AE384D8BF}">
      <dgm:prSet/>
      <dgm:spPr/>
      <dgm:t>
        <a:bodyPr/>
        <a:lstStyle/>
        <a:p>
          <a:endParaRPr lang="en-GB">
            <a:latin typeface="Georgia" panose="02040502050405020303" pitchFamily="18" charset="0"/>
          </a:endParaRPr>
        </a:p>
      </dgm:t>
    </dgm:pt>
    <dgm:pt modelId="{3814491D-F6E9-44C3-B1B5-3FBA6632090A}" type="sibTrans" cxnId="{5F711ABC-17B0-494C-A65A-D12AE384D8BF}">
      <dgm:prSet/>
      <dgm:spPr/>
      <dgm:t>
        <a:bodyPr/>
        <a:lstStyle/>
        <a:p>
          <a:endParaRPr lang="en-GB">
            <a:latin typeface="Georgia" panose="02040502050405020303" pitchFamily="18" charset="0"/>
          </a:endParaRPr>
        </a:p>
      </dgm:t>
    </dgm:pt>
    <dgm:pt modelId="{1643F4C4-345B-4B17-9986-FCED99A19F0D}">
      <dgm:prSet phldrT="[Text]" custT="1"/>
      <dgm:spPr>
        <a:solidFill>
          <a:srgbClr val="F08BA9"/>
        </a:solidFill>
        <a:ln>
          <a:solidFill>
            <a:srgbClr val="F08BA9"/>
          </a:solidFill>
        </a:ln>
      </dgm:spPr>
      <dgm:t>
        <a:bodyPr/>
        <a:lstStyle/>
        <a:p>
          <a:r>
            <a:rPr lang="en-GB" sz="3600">
              <a:latin typeface="Georgia" panose="02040502050405020303" pitchFamily="18" charset="0"/>
            </a:rPr>
            <a:t>Goal 4</a:t>
          </a:r>
        </a:p>
      </dgm:t>
    </dgm:pt>
    <dgm:pt modelId="{7467F602-F5B2-44DB-8CB8-E6704A084CC1}" type="parTrans" cxnId="{6FF91AD7-2B79-4590-9DCB-5036338CB078}">
      <dgm:prSet/>
      <dgm:spPr/>
      <dgm:t>
        <a:bodyPr/>
        <a:lstStyle/>
        <a:p>
          <a:endParaRPr lang="en-GB">
            <a:latin typeface="Georgia" panose="02040502050405020303" pitchFamily="18" charset="0"/>
          </a:endParaRPr>
        </a:p>
      </dgm:t>
    </dgm:pt>
    <dgm:pt modelId="{34A4CB46-9EF0-4E4A-B71F-2C74ADBBDA8A}" type="sibTrans" cxnId="{6FF91AD7-2B79-4590-9DCB-5036338CB078}">
      <dgm:prSet/>
      <dgm:spPr/>
      <dgm:t>
        <a:bodyPr/>
        <a:lstStyle/>
        <a:p>
          <a:endParaRPr lang="en-GB">
            <a:latin typeface="Georgia" panose="02040502050405020303" pitchFamily="18" charset="0"/>
          </a:endParaRPr>
        </a:p>
      </dgm:t>
    </dgm:pt>
    <dgm:pt modelId="{08578490-DEDF-4809-B49E-4003CEB82227}">
      <dgm:prSet phldrT="[Text]" custT="1"/>
      <dgm:spPr>
        <a:solidFill>
          <a:srgbClr val="F08BA9"/>
        </a:solidFill>
        <a:ln>
          <a:solidFill>
            <a:srgbClr val="F08BA9"/>
          </a:solidFill>
        </a:ln>
      </dgm:spPr>
      <dgm:t>
        <a:bodyPr/>
        <a:lstStyle/>
        <a:p>
          <a:r>
            <a:rPr lang="en-GB" sz="3600">
              <a:latin typeface="Georgia" panose="02040502050405020303" pitchFamily="18" charset="0"/>
            </a:rPr>
            <a:t>Goal 5</a:t>
          </a:r>
        </a:p>
      </dgm:t>
    </dgm:pt>
    <dgm:pt modelId="{9B61866C-F53E-46EB-BC8B-24BAC3846B08}" type="parTrans" cxnId="{A5375B97-92CA-4894-8D97-185E5F4772AB}">
      <dgm:prSet/>
      <dgm:spPr/>
      <dgm:t>
        <a:bodyPr/>
        <a:lstStyle/>
        <a:p>
          <a:endParaRPr lang="en-GB">
            <a:latin typeface="Georgia" panose="02040502050405020303" pitchFamily="18" charset="0"/>
          </a:endParaRPr>
        </a:p>
      </dgm:t>
    </dgm:pt>
    <dgm:pt modelId="{24339432-D76A-45A9-BE83-645E44883D75}" type="sibTrans" cxnId="{A5375B97-92CA-4894-8D97-185E5F4772AB}">
      <dgm:prSet/>
      <dgm:spPr/>
      <dgm:t>
        <a:bodyPr/>
        <a:lstStyle/>
        <a:p>
          <a:endParaRPr lang="en-GB">
            <a:latin typeface="Georgia" panose="02040502050405020303" pitchFamily="18" charset="0"/>
          </a:endParaRPr>
        </a:p>
      </dgm:t>
    </dgm:pt>
    <dgm:pt modelId="{18BE3370-979A-493F-9D70-55CECF820CA6}">
      <dgm:prSet phldrT="[Text]" custT="1"/>
      <dgm:spPr>
        <a:solidFill>
          <a:srgbClr val="F08BA9"/>
        </a:solidFill>
        <a:ln>
          <a:solidFill>
            <a:srgbClr val="F08BA9"/>
          </a:solidFill>
        </a:ln>
      </dgm:spPr>
      <dgm:t>
        <a:bodyPr/>
        <a:lstStyle/>
        <a:p>
          <a:r>
            <a:rPr lang="en-GB" sz="3600">
              <a:latin typeface="Georgia" panose="02040502050405020303" pitchFamily="18" charset="0"/>
            </a:rPr>
            <a:t>Goal 6</a:t>
          </a:r>
        </a:p>
      </dgm:t>
    </dgm:pt>
    <dgm:pt modelId="{E431E963-B518-4B1A-B1A1-EACB6E573934}" type="parTrans" cxnId="{C6A51EDE-5EFB-471E-AE10-3CFA8FA0E385}">
      <dgm:prSet/>
      <dgm:spPr/>
      <dgm:t>
        <a:bodyPr/>
        <a:lstStyle/>
        <a:p>
          <a:endParaRPr lang="en-GB">
            <a:latin typeface="Georgia" panose="02040502050405020303" pitchFamily="18" charset="0"/>
          </a:endParaRPr>
        </a:p>
      </dgm:t>
    </dgm:pt>
    <dgm:pt modelId="{11F1EAB4-1FB2-445E-8C50-806139433722}" type="sibTrans" cxnId="{C6A51EDE-5EFB-471E-AE10-3CFA8FA0E385}">
      <dgm:prSet/>
      <dgm:spPr/>
      <dgm:t>
        <a:bodyPr/>
        <a:lstStyle/>
        <a:p>
          <a:endParaRPr lang="en-GB">
            <a:latin typeface="Georgia" panose="02040502050405020303" pitchFamily="18" charset="0"/>
          </a:endParaRPr>
        </a:p>
      </dgm:t>
    </dgm:pt>
    <dgm:pt modelId="{4FD0C998-13A9-4E55-8E13-576F488B552B}">
      <dgm:prSet phldrT="[Text]"/>
      <dgm:spPr>
        <a:solidFill>
          <a:srgbClr val="FCE8EE"/>
        </a:solidFill>
      </dgm:spPr>
      <dgm:t>
        <a:bodyPr/>
        <a:lstStyle/>
        <a:p>
          <a:r>
            <a:rPr lang="en-GB">
              <a:latin typeface="Georgia" panose="02040502050405020303" pitchFamily="18" charset="0"/>
              <a:cs typeface="Arial" panose="020B0604020202020204" pitchFamily="34" charset="0"/>
            </a:rPr>
            <a:t>By 2030 public spaces will be more accessible for neurodivergent people</a:t>
          </a:r>
        </a:p>
      </dgm:t>
    </dgm:pt>
    <dgm:pt modelId="{C4BB64F4-D043-4490-829E-38B572AB9604}" type="parTrans" cxnId="{5E374D16-2827-41D3-9EB2-133DF5A5513D}">
      <dgm:prSet/>
      <dgm:spPr/>
      <dgm:t>
        <a:bodyPr/>
        <a:lstStyle/>
        <a:p>
          <a:endParaRPr lang="en-GB">
            <a:latin typeface="Georgia" panose="02040502050405020303" pitchFamily="18" charset="0"/>
          </a:endParaRPr>
        </a:p>
      </dgm:t>
    </dgm:pt>
    <dgm:pt modelId="{1E6518B7-654E-4163-AAE6-E76C13E98023}" type="sibTrans" cxnId="{5E374D16-2827-41D3-9EB2-133DF5A5513D}">
      <dgm:prSet/>
      <dgm:spPr/>
      <dgm:t>
        <a:bodyPr/>
        <a:lstStyle/>
        <a:p>
          <a:endParaRPr lang="en-GB">
            <a:latin typeface="Georgia" panose="02040502050405020303" pitchFamily="18" charset="0"/>
          </a:endParaRPr>
        </a:p>
      </dgm:t>
    </dgm:pt>
    <dgm:pt modelId="{75CEA94E-E581-46F6-914E-D2B18DB72645}">
      <dgm:prSet phldrT="[Text]"/>
      <dgm:spPr>
        <a:solidFill>
          <a:srgbClr val="FCE8EE"/>
        </a:solidFill>
      </dgm:spPr>
      <dgm:t>
        <a:bodyPr/>
        <a:lstStyle/>
        <a:p>
          <a:r>
            <a:rPr lang="en-GB">
              <a:latin typeface="Georgia" panose="02040502050405020303" pitchFamily="18" charset="0"/>
              <a:cs typeface="Arial" panose="020B0604020202020204" pitchFamily="34" charset="0"/>
            </a:rPr>
            <a:t>By 2030 every autistic adult will be offered a yearly, tailored health check</a:t>
          </a:r>
        </a:p>
      </dgm:t>
    </dgm:pt>
    <dgm:pt modelId="{BF68CB4B-A7D1-451D-BCC4-5AB38757A46A}" type="parTrans" cxnId="{7A569734-5BD3-4B0E-8EC8-61DAE22B4403}">
      <dgm:prSet/>
      <dgm:spPr/>
      <dgm:t>
        <a:bodyPr/>
        <a:lstStyle/>
        <a:p>
          <a:endParaRPr lang="en-GB">
            <a:latin typeface="Georgia" panose="02040502050405020303" pitchFamily="18" charset="0"/>
          </a:endParaRPr>
        </a:p>
      </dgm:t>
    </dgm:pt>
    <dgm:pt modelId="{4B16B26F-5761-4DAE-837A-1B398F83BF9A}" type="sibTrans" cxnId="{7A569734-5BD3-4B0E-8EC8-61DAE22B4403}">
      <dgm:prSet/>
      <dgm:spPr/>
      <dgm:t>
        <a:bodyPr/>
        <a:lstStyle/>
        <a:p>
          <a:endParaRPr lang="en-GB">
            <a:latin typeface="Georgia" panose="02040502050405020303" pitchFamily="18" charset="0"/>
          </a:endParaRPr>
        </a:p>
      </dgm:t>
    </dgm:pt>
    <dgm:pt modelId="{6C97A990-B76A-4208-82E4-44C406C8DDE5}">
      <dgm:prSet phldrT="[Text]"/>
      <dgm:spPr>
        <a:solidFill>
          <a:srgbClr val="FCE8EE"/>
        </a:solidFill>
      </dgm:spPr>
      <dgm:t>
        <a:bodyPr/>
        <a:lstStyle/>
        <a:p>
          <a:r>
            <a:rPr lang="en-GB">
              <a:latin typeface="Georgia" panose="02040502050405020303" pitchFamily="18" charset="0"/>
              <a:cs typeface="Arial" panose="020B0604020202020204" pitchFamily="34" charset="0"/>
            </a:rPr>
            <a:t>By 2030 attitudes to autistic people will change</a:t>
          </a:r>
        </a:p>
      </dgm:t>
    </dgm:pt>
    <dgm:pt modelId="{3C6B5546-DF7D-4048-9A4C-91B4EF76492B}" type="parTrans" cxnId="{8425AB6B-F49A-4E9A-989B-71C31410C756}">
      <dgm:prSet/>
      <dgm:spPr/>
      <dgm:t>
        <a:bodyPr/>
        <a:lstStyle/>
        <a:p>
          <a:endParaRPr lang="en-GB">
            <a:latin typeface="Georgia" panose="02040502050405020303" pitchFamily="18" charset="0"/>
          </a:endParaRPr>
        </a:p>
      </dgm:t>
    </dgm:pt>
    <dgm:pt modelId="{1ED7AF81-E78E-4ADB-901B-78869017457C}" type="sibTrans" cxnId="{8425AB6B-F49A-4E9A-989B-71C31410C756}">
      <dgm:prSet/>
      <dgm:spPr/>
      <dgm:t>
        <a:bodyPr/>
        <a:lstStyle/>
        <a:p>
          <a:endParaRPr lang="en-GB">
            <a:latin typeface="Georgia" panose="02040502050405020303" pitchFamily="18" charset="0"/>
          </a:endParaRPr>
        </a:p>
      </dgm:t>
    </dgm:pt>
    <dgm:pt modelId="{5FE8BB72-69FB-41A6-93D8-C75CFEC79128}" type="pres">
      <dgm:prSet presAssocID="{EA240887-3A10-4DAC-816F-9646EA39B670}" presName="Name0" presStyleCnt="0">
        <dgm:presLayoutVars>
          <dgm:chMax/>
          <dgm:chPref val="3"/>
          <dgm:dir/>
          <dgm:animOne val="branch"/>
          <dgm:animLvl val="lvl"/>
        </dgm:presLayoutVars>
      </dgm:prSet>
      <dgm:spPr/>
    </dgm:pt>
    <dgm:pt modelId="{ABD8D405-8203-4AE1-96D1-24C460E46127}" type="pres">
      <dgm:prSet presAssocID="{3455E6EB-DF42-45C3-AC23-904BF6B62555}" presName="composite" presStyleCnt="0"/>
      <dgm:spPr/>
    </dgm:pt>
    <dgm:pt modelId="{5158AE90-D533-4F23-BA0E-718D96AF2511}" type="pres">
      <dgm:prSet presAssocID="{3455E6EB-DF42-45C3-AC23-904BF6B62555}" presName="FirstChild" presStyleLbl="revTx" presStyleIdx="0" presStyleCnt="6">
        <dgm:presLayoutVars>
          <dgm:chMax val="0"/>
          <dgm:chPref val="0"/>
          <dgm:bulletEnabled val="1"/>
        </dgm:presLayoutVars>
      </dgm:prSet>
      <dgm:spPr/>
    </dgm:pt>
    <dgm:pt modelId="{F979413E-9DEF-4394-B854-3C8FD82247B6}" type="pres">
      <dgm:prSet presAssocID="{3455E6EB-DF42-45C3-AC23-904BF6B62555}" presName="Parent" presStyleLbl="alignNode1" presStyleIdx="0" presStyleCnt="6">
        <dgm:presLayoutVars>
          <dgm:chMax val="3"/>
          <dgm:chPref val="3"/>
          <dgm:bulletEnabled val="1"/>
        </dgm:presLayoutVars>
      </dgm:prSet>
      <dgm:spPr/>
    </dgm:pt>
    <dgm:pt modelId="{AF97C892-A697-4760-929D-DA687BAF2772}" type="pres">
      <dgm:prSet presAssocID="{3455E6EB-DF42-45C3-AC23-904BF6B62555}" presName="Accent" presStyleLbl="parChTrans1D1" presStyleIdx="0" presStyleCnt="6"/>
      <dgm:spPr>
        <a:ln>
          <a:solidFill>
            <a:srgbClr val="F08BA9"/>
          </a:solidFill>
        </a:ln>
      </dgm:spPr>
    </dgm:pt>
    <dgm:pt modelId="{DEBA77BD-EAB4-4142-8A8B-81F34FD672A8}" type="pres">
      <dgm:prSet presAssocID="{0E57677C-1D51-49F7-896A-D3848B2BD149}" presName="sibTrans" presStyleCnt="0"/>
      <dgm:spPr/>
    </dgm:pt>
    <dgm:pt modelId="{64206F17-2904-483B-BD07-910716F04352}" type="pres">
      <dgm:prSet presAssocID="{B8267F66-CB28-4129-8939-6086F6C45E71}" presName="composite" presStyleCnt="0"/>
      <dgm:spPr/>
    </dgm:pt>
    <dgm:pt modelId="{23C6482C-C467-4435-85CA-6F432E39B1EF}" type="pres">
      <dgm:prSet presAssocID="{B8267F66-CB28-4129-8939-6086F6C45E71}" presName="FirstChild" presStyleLbl="revTx" presStyleIdx="1" presStyleCnt="6" custLinFactNeighborX="0" custLinFactNeighborY="44">
        <dgm:presLayoutVars>
          <dgm:chMax val="0"/>
          <dgm:chPref val="0"/>
          <dgm:bulletEnabled val="1"/>
        </dgm:presLayoutVars>
      </dgm:prSet>
      <dgm:spPr/>
    </dgm:pt>
    <dgm:pt modelId="{57B6E0C0-E584-4C99-A444-5B19736F28EE}" type="pres">
      <dgm:prSet presAssocID="{B8267F66-CB28-4129-8939-6086F6C45E71}" presName="Parent" presStyleLbl="alignNode1" presStyleIdx="1" presStyleCnt="6">
        <dgm:presLayoutVars>
          <dgm:chMax val="3"/>
          <dgm:chPref val="3"/>
          <dgm:bulletEnabled val="1"/>
        </dgm:presLayoutVars>
      </dgm:prSet>
      <dgm:spPr/>
    </dgm:pt>
    <dgm:pt modelId="{9D94C259-52B0-4BFF-927F-33299361FB9A}" type="pres">
      <dgm:prSet presAssocID="{B8267F66-CB28-4129-8939-6086F6C45E71}" presName="Accent" presStyleLbl="parChTrans1D1" presStyleIdx="1" presStyleCnt="6"/>
      <dgm:spPr>
        <a:ln>
          <a:solidFill>
            <a:srgbClr val="F08BA9"/>
          </a:solidFill>
        </a:ln>
      </dgm:spPr>
    </dgm:pt>
    <dgm:pt modelId="{7B7BBA83-CA7D-4BDE-9442-EA82B8C43E3E}" type="pres">
      <dgm:prSet presAssocID="{020BBD23-4CF8-4784-A182-8070A30B274A}" presName="sibTrans" presStyleCnt="0"/>
      <dgm:spPr/>
    </dgm:pt>
    <dgm:pt modelId="{FFEEE724-67C8-4F4A-9882-8EAFE14B68EB}" type="pres">
      <dgm:prSet presAssocID="{AEFE50E6-7EA2-472A-B329-485505771C28}" presName="composite" presStyleCnt="0"/>
      <dgm:spPr/>
    </dgm:pt>
    <dgm:pt modelId="{1D00E20D-3C40-47F2-8886-6BDD6235D432}" type="pres">
      <dgm:prSet presAssocID="{AEFE50E6-7EA2-472A-B329-485505771C28}" presName="FirstChild" presStyleLbl="revTx" presStyleIdx="2" presStyleCnt="6" custLinFactNeighborX="0" custLinFactNeighborY="44">
        <dgm:presLayoutVars>
          <dgm:chMax val="0"/>
          <dgm:chPref val="0"/>
          <dgm:bulletEnabled val="1"/>
        </dgm:presLayoutVars>
      </dgm:prSet>
      <dgm:spPr/>
    </dgm:pt>
    <dgm:pt modelId="{9E18A8F4-22CB-42B7-8A7D-6DF2F3036BCA}" type="pres">
      <dgm:prSet presAssocID="{AEFE50E6-7EA2-472A-B329-485505771C28}" presName="Parent" presStyleLbl="alignNode1" presStyleIdx="2" presStyleCnt="6">
        <dgm:presLayoutVars>
          <dgm:chMax val="3"/>
          <dgm:chPref val="3"/>
          <dgm:bulletEnabled val="1"/>
        </dgm:presLayoutVars>
      </dgm:prSet>
      <dgm:spPr/>
    </dgm:pt>
    <dgm:pt modelId="{FCB149BF-8200-4B34-A3AA-84F1867BF174}" type="pres">
      <dgm:prSet presAssocID="{AEFE50E6-7EA2-472A-B329-485505771C28}" presName="Accent" presStyleLbl="parChTrans1D1" presStyleIdx="2" presStyleCnt="6"/>
      <dgm:spPr>
        <a:ln>
          <a:solidFill>
            <a:srgbClr val="F08BA9"/>
          </a:solidFill>
        </a:ln>
      </dgm:spPr>
    </dgm:pt>
    <dgm:pt modelId="{7D0EC44F-9D7D-4E05-B9F7-650A48BD2FCC}" type="pres">
      <dgm:prSet presAssocID="{26E84F5A-073B-4B0F-B654-FB08344FA6E5}" presName="sibTrans" presStyleCnt="0"/>
      <dgm:spPr/>
    </dgm:pt>
    <dgm:pt modelId="{DF7B2DA5-ABCC-400F-B915-89368AE84645}" type="pres">
      <dgm:prSet presAssocID="{1643F4C4-345B-4B17-9986-FCED99A19F0D}" presName="composite" presStyleCnt="0"/>
      <dgm:spPr/>
    </dgm:pt>
    <dgm:pt modelId="{1BDFA858-1B3C-4CD3-A7A5-A90FF216D402}" type="pres">
      <dgm:prSet presAssocID="{1643F4C4-345B-4B17-9986-FCED99A19F0D}" presName="FirstChild" presStyleLbl="revTx" presStyleIdx="3" presStyleCnt="6" custLinFactNeighborX="0" custLinFactNeighborY="44">
        <dgm:presLayoutVars>
          <dgm:chMax val="0"/>
          <dgm:chPref val="0"/>
          <dgm:bulletEnabled val="1"/>
        </dgm:presLayoutVars>
      </dgm:prSet>
      <dgm:spPr/>
    </dgm:pt>
    <dgm:pt modelId="{C126A6AF-417E-467D-A830-028675F6BEB2}" type="pres">
      <dgm:prSet presAssocID="{1643F4C4-345B-4B17-9986-FCED99A19F0D}" presName="Parent" presStyleLbl="alignNode1" presStyleIdx="3" presStyleCnt="6">
        <dgm:presLayoutVars>
          <dgm:chMax val="3"/>
          <dgm:chPref val="3"/>
          <dgm:bulletEnabled val="1"/>
        </dgm:presLayoutVars>
      </dgm:prSet>
      <dgm:spPr/>
    </dgm:pt>
    <dgm:pt modelId="{99326831-9E19-43CB-AB75-BC090F738B44}" type="pres">
      <dgm:prSet presAssocID="{1643F4C4-345B-4B17-9986-FCED99A19F0D}" presName="Accent" presStyleLbl="parChTrans1D1" presStyleIdx="3" presStyleCnt="6"/>
      <dgm:spPr>
        <a:ln>
          <a:solidFill>
            <a:srgbClr val="F08BA9"/>
          </a:solidFill>
        </a:ln>
      </dgm:spPr>
    </dgm:pt>
    <dgm:pt modelId="{8F0B5780-8C35-42F5-ADB0-0C4CB6C8BF4A}" type="pres">
      <dgm:prSet presAssocID="{34A4CB46-9EF0-4E4A-B71F-2C74ADBBDA8A}" presName="sibTrans" presStyleCnt="0"/>
      <dgm:spPr/>
    </dgm:pt>
    <dgm:pt modelId="{1A70870B-EBD6-476D-8894-5CA6D480AD2D}" type="pres">
      <dgm:prSet presAssocID="{08578490-DEDF-4809-B49E-4003CEB82227}" presName="composite" presStyleCnt="0"/>
      <dgm:spPr/>
    </dgm:pt>
    <dgm:pt modelId="{D447B8DB-FFC6-4AF6-85EF-22E27ED37DDD}" type="pres">
      <dgm:prSet presAssocID="{08578490-DEDF-4809-B49E-4003CEB82227}" presName="FirstChild" presStyleLbl="revTx" presStyleIdx="4" presStyleCnt="6" custLinFactNeighborX="0" custLinFactNeighborY="44">
        <dgm:presLayoutVars>
          <dgm:chMax val="0"/>
          <dgm:chPref val="0"/>
          <dgm:bulletEnabled val="1"/>
        </dgm:presLayoutVars>
      </dgm:prSet>
      <dgm:spPr/>
    </dgm:pt>
    <dgm:pt modelId="{C4E8CA90-313D-4ADF-B561-96A43A896B90}" type="pres">
      <dgm:prSet presAssocID="{08578490-DEDF-4809-B49E-4003CEB82227}" presName="Parent" presStyleLbl="alignNode1" presStyleIdx="4" presStyleCnt="6">
        <dgm:presLayoutVars>
          <dgm:chMax val="3"/>
          <dgm:chPref val="3"/>
          <dgm:bulletEnabled val="1"/>
        </dgm:presLayoutVars>
      </dgm:prSet>
      <dgm:spPr/>
    </dgm:pt>
    <dgm:pt modelId="{F588CD5A-BC37-46F0-8CF2-8BD1003ACBFD}" type="pres">
      <dgm:prSet presAssocID="{08578490-DEDF-4809-B49E-4003CEB82227}" presName="Accent" presStyleLbl="parChTrans1D1" presStyleIdx="4" presStyleCnt="6"/>
      <dgm:spPr>
        <a:ln>
          <a:solidFill>
            <a:srgbClr val="F08BA9"/>
          </a:solidFill>
        </a:ln>
      </dgm:spPr>
    </dgm:pt>
    <dgm:pt modelId="{0B0CFC01-6ACB-4536-A582-EB03816EB7BE}" type="pres">
      <dgm:prSet presAssocID="{24339432-D76A-45A9-BE83-645E44883D75}" presName="sibTrans" presStyleCnt="0"/>
      <dgm:spPr/>
    </dgm:pt>
    <dgm:pt modelId="{8FBCCFF0-5060-4D5D-AC97-345E4BCF37B2}" type="pres">
      <dgm:prSet presAssocID="{18BE3370-979A-493F-9D70-55CECF820CA6}" presName="composite" presStyleCnt="0"/>
      <dgm:spPr/>
    </dgm:pt>
    <dgm:pt modelId="{718D9EAE-A08C-4B98-82B0-5E1B30F2B95F}" type="pres">
      <dgm:prSet presAssocID="{18BE3370-979A-493F-9D70-55CECF820CA6}" presName="FirstChild" presStyleLbl="revTx" presStyleIdx="5" presStyleCnt="6" custLinFactNeighborX="0" custLinFactNeighborY="44">
        <dgm:presLayoutVars>
          <dgm:chMax val="0"/>
          <dgm:chPref val="0"/>
          <dgm:bulletEnabled val="1"/>
        </dgm:presLayoutVars>
      </dgm:prSet>
      <dgm:spPr/>
    </dgm:pt>
    <dgm:pt modelId="{F7A6B6CE-CFED-499C-9DBE-19F15510CD25}" type="pres">
      <dgm:prSet presAssocID="{18BE3370-979A-493F-9D70-55CECF820CA6}" presName="Parent" presStyleLbl="alignNode1" presStyleIdx="5" presStyleCnt="6">
        <dgm:presLayoutVars>
          <dgm:chMax val="3"/>
          <dgm:chPref val="3"/>
          <dgm:bulletEnabled val="1"/>
        </dgm:presLayoutVars>
      </dgm:prSet>
      <dgm:spPr/>
    </dgm:pt>
    <dgm:pt modelId="{AF917043-3078-4EC6-9556-433B0035E122}" type="pres">
      <dgm:prSet presAssocID="{18BE3370-979A-493F-9D70-55CECF820CA6}" presName="Accent" presStyleLbl="parChTrans1D1" presStyleIdx="5" presStyleCnt="6"/>
      <dgm:spPr>
        <a:ln>
          <a:solidFill>
            <a:srgbClr val="F08BA9"/>
          </a:solidFill>
        </a:ln>
      </dgm:spPr>
    </dgm:pt>
  </dgm:ptLst>
  <dgm:cxnLst>
    <dgm:cxn modelId="{35EEA30A-C39F-4796-9747-F0849FB596BB}" type="presOf" srcId="{EA240887-3A10-4DAC-816F-9646EA39B670}" destId="{5FE8BB72-69FB-41A6-93D8-C75CFEC79128}" srcOrd="0" destOrd="0" presId="urn:microsoft.com/office/officeart/2011/layout/TabList"/>
    <dgm:cxn modelId="{71AEE80E-D626-4973-AE2B-BE0AA09F145D}" type="presOf" srcId="{3455E6EB-DF42-45C3-AC23-904BF6B62555}" destId="{F979413E-9DEF-4394-B854-3C8FD82247B6}" srcOrd="0" destOrd="0" presId="urn:microsoft.com/office/officeart/2011/layout/TabList"/>
    <dgm:cxn modelId="{5E374D16-2827-41D3-9EB2-133DF5A5513D}" srcId="{1643F4C4-345B-4B17-9986-FCED99A19F0D}" destId="{4FD0C998-13A9-4E55-8E13-576F488B552B}" srcOrd="0" destOrd="0" parTransId="{C4BB64F4-D043-4490-829E-38B572AB9604}" sibTransId="{1E6518B7-654E-4163-AAE6-E76C13E98023}"/>
    <dgm:cxn modelId="{C565ED16-7DF0-49B7-B2FC-92457D8FAED3}" type="presOf" srcId="{1643F4C4-345B-4B17-9986-FCED99A19F0D}" destId="{C126A6AF-417E-467D-A830-028675F6BEB2}" srcOrd="0" destOrd="0" presId="urn:microsoft.com/office/officeart/2011/layout/TabList"/>
    <dgm:cxn modelId="{CBB07924-D278-44EF-83AC-87B3EC1EC2D3}" type="presOf" srcId="{18BE3370-979A-493F-9D70-55CECF820CA6}" destId="{F7A6B6CE-CFED-499C-9DBE-19F15510CD25}" srcOrd="0" destOrd="0" presId="urn:microsoft.com/office/officeart/2011/layout/TabList"/>
    <dgm:cxn modelId="{7A569734-5BD3-4B0E-8EC8-61DAE22B4403}" srcId="{08578490-DEDF-4809-B49E-4003CEB82227}" destId="{75CEA94E-E581-46F6-914E-D2B18DB72645}" srcOrd="0" destOrd="0" parTransId="{BF68CB4B-A7D1-451D-BCC4-5AB38757A46A}" sibTransId="{4B16B26F-5761-4DAE-837A-1B398F83BF9A}"/>
    <dgm:cxn modelId="{8425AB6B-F49A-4E9A-989B-71C31410C756}" srcId="{18BE3370-979A-493F-9D70-55CECF820CA6}" destId="{6C97A990-B76A-4208-82E4-44C406C8DDE5}" srcOrd="0" destOrd="0" parTransId="{3C6B5546-DF7D-4048-9A4C-91B4EF76492B}" sibTransId="{1ED7AF81-E78E-4ADB-901B-78869017457C}"/>
    <dgm:cxn modelId="{AD503A7A-E49A-46B8-AA1D-DD4B5D1C3846}" type="presOf" srcId="{B8267F66-CB28-4129-8939-6086F6C45E71}" destId="{57B6E0C0-E584-4C99-A444-5B19736F28EE}" srcOrd="0" destOrd="0" presId="urn:microsoft.com/office/officeart/2011/layout/TabList"/>
    <dgm:cxn modelId="{8E646489-4178-4A87-8242-0D1A6EA49207}" type="presOf" srcId="{75CEA94E-E581-46F6-914E-D2B18DB72645}" destId="{D447B8DB-FFC6-4AF6-85EF-22E27ED37DDD}" srcOrd="0" destOrd="0" presId="urn:microsoft.com/office/officeart/2011/layout/TabList"/>
    <dgm:cxn modelId="{E377EA91-12C0-46B5-9A41-999E4488393B}" srcId="{B8267F66-CB28-4129-8939-6086F6C45E71}" destId="{C7AC14B4-FB46-4AE2-8F99-A871CDA2B557}" srcOrd="0" destOrd="0" parTransId="{C5C390BF-F7B4-4872-86E5-B176FC0A49A2}" sibTransId="{343FC44B-FACA-45ED-AB5A-00BC5EE1A1DF}"/>
    <dgm:cxn modelId="{5DD3AE93-D2B0-4242-96C7-4689906BFC80}" type="presOf" srcId="{C7AC14B4-FB46-4AE2-8F99-A871CDA2B557}" destId="{23C6482C-C467-4435-85CA-6F432E39B1EF}" srcOrd="0" destOrd="0" presId="urn:microsoft.com/office/officeart/2011/layout/TabList"/>
    <dgm:cxn modelId="{A5375B97-92CA-4894-8D97-185E5F4772AB}" srcId="{EA240887-3A10-4DAC-816F-9646EA39B670}" destId="{08578490-DEDF-4809-B49E-4003CEB82227}" srcOrd="4" destOrd="0" parTransId="{9B61866C-F53E-46EB-BC8B-24BAC3846B08}" sibTransId="{24339432-D76A-45A9-BE83-645E44883D75}"/>
    <dgm:cxn modelId="{9916DAA5-4572-467E-986F-AB94D60AA572}" srcId="{EA240887-3A10-4DAC-816F-9646EA39B670}" destId="{3455E6EB-DF42-45C3-AC23-904BF6B62555}" srcOrd="0" destOrd="0" parTransId="{AB68226F-B2B0-4B6C-AE48-F8F5C98EE8FD}" sibTransId="{0E57677C-1D51-49F7-896A-D3848B2BD149}"/>
    <dgm:cxn modelId="{3957E0B2-FCEE-40A0-AF01-1DA7A1E37A38}" srcId="{EA240887-3A10-4DAC-816F-9646EA39B670}" destId="{B8267F66-CB28-4129-8939-6086F6C45E71}" srcOrd="1" destOrd="0" parTransId="{28ED3345-BC17-4898-A0E1-93DD0CA172DC}" sibTransId="{020BBD23-4CF8-4784-A182-8070A30B274A}"/>
    <dgm:cxn modelId="{5F711ABC-17B0-494C-A65A-D12AE384D8BF}" srcId="{AEFE50E6-7EA2-472A-B329-485505771C28}" destId="{75FEF264-16BE-4250-88A7-D6F2E84BDC27}" srcOrd="0" destOrd="0" parTransId="{BEA3F293-4269-4333-9C27-977E45C3DC8B}" sibTransId="{3814491D-F6E9-44C3-B1B5-3FBA6632090A}"/>
    <dgm:cxn modelId="{AD01D3C4-BBA1-4FE8-BFF0-0572193BB38F}" type="presOf" srcId="{A7B81CB3-EBE6-4713-921B-08FB43C6114A}" destId="{5158AE90-D533-4F23-BA0E-718D96AF2511}" srcOrd="0" destOrd="0" presId="urn:microsoft.com/office/officeart/2011/layout/TabList"/>
    <dgm:cxn modelId="{A34E87C5-01DC-44EB-9031-0BE9E865D4B3}" type="presOf" srcId="{08578490-DEDF-4809-B49E-4003CEB82227}" destId="{C4E8CA90-313D-4ADF-B561-96A43A896B90}" srcOrd="0" destOrd="0" presId="urn:microsoft.com/office/officeart/2011/layout/TabList"/>
    <dgm:cxn modelId="{C48BE8D6-55BE-47BA-BE46-8FBF3645DC30}" srcId="{EA240887-3A10-4DAC-816F-9646EA39B670}" destId="{AEFE50E6-7EA2-472A-B329-485505771C28}" srcOrd="2" destOrd="0" parTransId="{58188BCA-AB17-4503-B46B-5AFC026E58CC}" sibTransId="{26E84F5A-073B-4B0F-B654-FB08344FA6E5}"/>
    <dgm:cxn modelId="{6FF91AD7-2B79-4590-9DCB-5036338CB078}" srcId="{EA240887-3A10-4DAC-816F-9646EA39B670}" destId="{1643F4C4-345B-4B17-9986-FCED99A19F0D}" srcOrd="3" destOrd="0" parTransId="{7467F602-F5B2-44DB-8CB8-E6704A084CC1}" sibTransId="{34A4CB46-9EF0-4E4A-B71F-2C74ADBBDA8A}"/>
    <dgm:cxn modelId="{85DE02D9-1172-4A3D-B05B-E9A1DA58C615}" type="presOf" srcId="{AEFE50E6-7EA2-472A-B329-485505771C28}" destId="{9E18A8F4-22CB-42B7-8A7D-6DF2F3036BCA}" srcOrd="0" destOrd="0" presId="urn:microsoft.com/office/officeart/2011/layout/TabList"/>
    <dgm:cxn modelId="{C6A51EDE-5EFB-471E-AE10-3CFA8FA0E385}" srcId="{EA240887-3A10-4DAC-816F-9646EA39B670}" destId="{18BE3370-979A-493F-9D70-55CECF820CA6}" srcOrd="5" destOrd="0" parTransId="{E431E963-B518-4B1A-B1A1-EACB6E573934}" sibTransId="{11F1EAB4-1FB2-445E-8C50-806139433722}"/>
    <dgm:cxn modelId="{A5CA26E4-A722-478E-A919-701007626C1C}" srcId="{3455E6EB-DF42-45C3-AC23-904BF6B62555}" destId="{A7B81CB3-EBE6-4713-921B-08FB43C6114A}" srcOrd="0" destOrd="0" parTransId="{C057A122-BD20-4849-8F8D-CE3F899D081F}" sibTransId="{BAC0F857-9C38-4AA1-A6F3-51ECECB283B8}"/>
    <dgm:cxn modelId="{FA305AE5-8804-409C-A092-E0FD77993D07}" type="presOf" srcId="{6C97A990-B76A-4208-82E4-44C406C8DDE5}" destId="{718D9EAE-A08C-4B98-82B0-5E1B30F2B95F}" srcOrd="0" destOrd="0" presId="urn:microsoft.com/office/officeart/2011/layout/TabList"/>
    <dgm:cxn modelId="{1E9150ED-00F0-48B3-AD07-4CAD9FE44BC3}" type="presOf" srcId="{75FEF264-16BE-4250-88A7-D6F2E84BDC27}" destId="{1D00E20D-3C40-47F2-8886-6BDD6235D432}" srcOrd="0" destOrd="0" presId="urn:microsoft.com/office/officeart/2011/layout/TabList"/>
    <dgm:cxn modelId="{D0FA9AFF-5A89-47CF-B91E-039EB4D90AE8}" type="presOf" srcId="{4FD0C998-13A9-4E55-8E13-576F488B552B}" destId="{1BDFA858-1B3C-4CD3-A7A5-A90FF216D402}" srcOrd="0" destOrd="0" presId="urn:microsoft.com/office/officeart/2011/layout/TabList"/>
    <dgm:cxn modelId="{D1A0A8E6-9B62-4140-BA52-BE9B91C35CB0}" type="presParOf" srcId="{5FE8BB72-69FB-41A6-93D8-C75CFEC79128}" destId="{ABD8D405-8203-4AE1-96D1-24C460E46127}" srcOrd="0" destOrd="0" presId="urn:microsoft.com/office/officeart/2011/layout/TabList"/>
    <dgm:cxn modelId="{D6AA5D28-DB96-4B86-B048-420D21EEB052}" type="presParOf" srcId="{ABD8D405-8203-4AE1-96D1-24C460E46127}" destId="{5158AE90-D533-4F23-BA0E-718D96AF2511}" srcOrd="0" destOrd="0" presId="urn:microsoft.com/office/officeart/2011/layout/TabList"/>
    <dgm:cxn modelId="{3AABE97D-AEEF-4CDF-9BE1-787B45476D59}" type="presParOf" srcId="{ABD8D405-8203-4AE1-96D1-24C460E46127}" destId="{F979413E-9DEF-4394-B854-3C8FD82247B6}" srcOrd="1" destOrd="0" presId="urn:microsoft.com/office/officeart/2011/layout/TabList"/>
    <dgm:cxn modelId="{EC6C0CAB-1412-4F52-8DC4-C7C7A0FFAE38}" type="presParOf" srcId="{ABD8D405-8203-4AE1-96D1-24C460E46127}" destId="{AF97C892-A697-4760-929D-DA687BAF2772}" srcOrd="2" destOrd="0" presId="urn:microsoft.com/office/officeart/2011/layout/TabList"/>
    <dgm:cxn modelId="{1D228EAB-7390-40DA-95CE-D5B4D46387A4}" type="presParOf" srcId="{5FE8BB72-69FB-41A6-93D8-C75CFEC79128}" destId="{DEBA77BD-EAB4-4142-8A8B-81F34FD672A8}" srcOrd="1" destOrd="0" presId="urn:microsoft.com/office/officeart/2011/layout/TabList"/>
    <dgm:cxn modelId="{42487311-F0CC-4009-8B0D-7D4F70DAAB7F}" type="presParOf" srcId="{5FE8BB72-69FB-41A6-93D8-C75CFEC79128}" destId="{64206F17-2904-483B-BD07-910716F04352}" srcOrd="2" destOrd="0" presId="urn:microsoft.com/office/officeart/2011/layout/TabList"/>
    <dgm:cxn modelId="{D51D7103-9DA2-4CC5-9179-6EC5A9331B4C}" type="presParOf" srcId="{64206F17-2904-483B-BD07-910716F04352}" destId="{23C6482C-C467-4435-85CA-6F432E39B1EF}" srcOrd="0" destOrd="0" presId="urn:microsoft.com/office/officeart/2011/layout/TabList"/>
    <dgm:cxn modelId="{6B27BAB3-0D5C-4941-89BE-A2249B4AE5DA}" type="presParOf" srcId="{64206F17-2904-483B-BD07-910716F04352}" destId="{57B6E0C0-E584-4C99-A444-5B19736F28EE}" srcOrd="1" destOrd="0" presId="urn:microsoft.com/office/officeart/2011/layout/TabList"/>
    <dgm:cxn modelId="{FF9EDE1C-EBEF-4354-9065-6A2F1341B9E4}" type="presParOf" srcId="{64206F17-2904-483B-BD07-910716F04352}" destId="{9D94C259-52B0-4BFF-927F-33299361FB9A}" srcOrd="2" destOrd="0" presId="urn:microsoft.com/office/officeart/2011/layout/TabList"/>
    <dgm:cxn modelId="{5F5253D3-F960-4E9D-9E91-121E364300EF}" type="presParOf" srcId="{5FE8BB72-69FB-41A6-93D8-C75CFEC79128}" destId="{7B7BBA83-CA7D-4BDE-9442-EA82B8C43E3E}" srcOrd="3" destOrd="0" presId="urn:microsoft.com/office/officeart/2011/layout/TabList"/>
    <dgm:cxn modelId="{9528C1E4-ECB8-4B8F-A8A2-F2E0AF225282}" type="presParOf" srcId="{5FE8BB72-69FB-41A6-93D8-C75CFEC79128}" destId="{FFEEE724-67C8-4F4A-9882-8EAFE14B68EB}" srcOrd="4" destOrd="0" presId="urn:microsoft.com/office/officeart/2011/layout/TabList"/>
    <dgm:cxn modelId="{C59FC921-8002-4FE1-87ED-6BCD7BB8741E}" type="presParOf" srcId="{FFEEE724-67C8-4F4A-9882-8EAFE14B68EB}" destId="{1D00E20D-3C40-47F2-8886-6BDD6235D432}" srcOrd="0" destOrd="0" presId="urn:microsoft.com/office/officeart/2011/layout/TabList"/>
    <dgm:cxn modelId="{36702225-9E42-4D1D-8151-6097671D15F0}" type="presParOf" srcId="{FFEEE724-67C8-4F4A-9882-8EAFE14B68EB}" destId="{9E18A8F4-22CB-42B7-8A7D-6DF2F3036BCA}" srcOrd="1" destOrd="0" presId="urn:microsoft.com/office/officeart/2011/layout/TabList"/>
    <dgm:cxn modelId="{661552F2-41CB-455E-8FCE-5D7036ACFCA3}" type="presParOf" srcId="{FFEEE724-67C8-4F4A-9882-8EAFE14B68EB}" destId="{FCB149BF-8200-4B34-A3AA-84F1867BF174}" srcOrd="2" destOrd="0" presId="urn:microsoft.com/office/officeart/2011/layout/TabList"/>
    <dgm:cxn modelId="{DB601DF0-F1B7-4E17-9C50-4F8E8C2B2841}" type="presParOf" srcId="{5FE8BB72-69FB-41A6-93D8-C75CFEC79128}" destId="{7D0EC44F-9D7D-4E05-B9F7-650A48BD2FCC}" srcOrd="5" destOrd="0" presId="urn:microsoft.com/office/officeart/2011/layout/TabList"/>
    <dgm:cxn modelId="{54C6FBA4-06AB-4EB7-A9BA-CD30717AD1C3}" type="presParOf" srcId="{5FE8BB72-69FB-41A6-93D8-C75CFEC79128}" destId="{DF7B2DA5-ABCC-400F-B915-89368AE84645}" srcOrd="6" destOrd="0" presId="urn:microsoft.com/office/officeart/2011/layout/TabList"/>
    <dgm:cxn modelId="{6A14F830-EAD8-4C1F-BEA5-573FAEBD78CF}" type="presParOf" srcId="{DF7B2DA5-ABCC-400F-B915-89368AE84645}" destId="{1BDFA858-1B3C-4CD3-A7A5-A90FF216D402}" srcOrd="0" destOrd="0" presId="urn:microsoft.com/office/officeart/2011/layout/TabList"/>
    <dgm:cxn modelId="{28818930-140F-44CF-AAF1-1C6B83852AFA}" type="presParOf" srcId="{DF7B2DA5-ABCC-400F-B915-89368AE84645}" destId="{C126A6AF-417E-467D-A830-028675F6BEB2}" srcOrd="1" destOrd="0" presId="urn:microsoft.com/office/officeart/2011/layout/TabList"/>
    <dgm:cxn modelId="{18396CDD-A7EB-4C85-850F-71E701263AB6}" type="presParOf" srcId="{DF7B2DA5-ABCC-400F-B915-89368AE84645}" destId="{99326831-9E19-43CB-AB75-BC090F738B44}" srcOrd="2" destOrd="0" presId="urn:microsoft.com/office/officeart/2011/layout/TabList"/>
    <dgm:cxn modelId="{28C0FA60-E4D3-4A3E-900A-869DF160EF0F}" type="presParOf" srcId="{5FE8BB72-69FB-41A6-93D8-C75CFEC79128}" destId="{8F0B5780-8C35-42F5-ADB0-0C4CB6C8BF4A}" srcOrd="7" destOrd="0" presId="urn:microsoft.com/office/officeart/2011/layout/TabList"/>
    <dgm:cxn modelId="{22AABB5C-4CA5-4513-9850-FFE40AACC79F}" type="presParOf" srcId="{5FE8BB72-69FB-41A6-93D8-C75CFEC79128}" destId="{1A70870B-EBD6-476D-8894-5CA6D480AD2D}" srcOrd="8" destOrd="0" presId="urn:microsoft.com/office/officeart/2011/layout/TabList"/>
    <dgm:cxn modelId="{FAA4FCB5-E64B-401D-8877-913E77877725}" type="presParOf" srcId="{1A70870B-EBD6-476D-8894-5CA6D480AD2D}" destId="{D447B8DB-FFC6-4AF6-85EF-22E27ED37DDD}" srcOrd="0" destOrd="0" presId="urn:microsoft.com/office/officeart/2011/layout/TabList"/>
    <dgm:cxn modelId="{E586F95E-1D78-4397-B32C-257F1B91B5E4}" type="presParOf" srcId="{1A70870B-EBD6-476D-8894-5CA6D480AD2D}" destId="{C4E8CA90-313D-4ADF-B561-96A43A896B90}" srcOrd="1" destOrd="0" presId="urn:microsoft.com/office/officeart/2011/layout/TabList"/>
    <dgm:cxn modelId="{0413AB13-4221-4CBF-8A68-6ACD68FB3BCA}" type="presParOf" srcId="{1A70870B-EBD6-476D-8894-5CA6D480AD2D}" destId="{F588CD5A-BC37-46F0-8CF2-8BD1003ACBFD}" srcOrd="2" destOrd="0" presId="urn:microsoft.com/office/officeart/2011/layout/TabList"/>
    <dgm:cxn modelId="{070E2047-D561-4C8F-B3F1-84A8B62A6857}" type="presParOf" srcId="{5FE8BB72-69FB-41A6-93D8-C75CFEC79128}" destId="{0B0CFC01-6ACB-4536-A582-EB03816EB7BE}" srcOrd="9" destOrd="0" presId="urn:microsoft.com/office/officeart/2011/layout/TabList"/>
    <dgm:cxn modelId="{9991DFB0-C37E-4073-BEF0-135D62D08BFB}" type="presParOf" srcId="{5FE8BB72-69FB-41A6-93D8-C75CFEC79128}" destId="{8FBCCFF0-5060-4D5D-AC97-345E4BCF37B2}" srcOrd="10" destOrd="0" presId="urn:microsoft.com/office/officeart/2011/layout/TabList"/>
    <dgm:cxn modelId="{41D3C121-2090-43E9-985D-90AEB50621F7}" type="presParOf" srcId="{8FBCCFF0-5060-4D5D-AC97-345E4BCF37B2}" destId="{718D9EAE-A08C-4B98-82B0-5E1B30F2B95F}" srcOrd="0" destOrd="0" presId="urn:microsoft.com/office/officeart/2011/layout/TabList"/>
    <dgm:cxn modelId="{2F1B59E7-3249-43C8-9E30-A6FC6CEAC3E7}" type="presParOf" srcId="{8FBCCFF0-5060-4D5D-AC97-345E4BCF37B2}" destId="{F7A6B6CE-CFED-499C-9DBE-19F15510CD25}" srcOrd="1" destOrd="0" presId="urn:microsoft.com/office/officeart/2011/layout/TabList"/>
    <dgm:cxn modelId="{9371BE7B-653C-4D6D-ADF9-35114500755B}" type="presParOf" srcId="{8FBCCFF0-5060-4D5D-AC97-345E4BCF37B2}" destId="{AF917043-3078-4EC6-9556-433B0035E122}" srcOrd="2" destOrd="0" presId="urn:microsoft.com/office/officeart/2011/layout/TabList"/>
  </dgm:cxnLst>
  <dgm:bg>
    <a:solidFill>
      <a:srgbClr val="CCEDE9"/>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17043-3078-4EC6-9556-433B0035E122}">
      <dsp:nvSpPr>
        <dsp:cNvPr id="0" name=""/>
        <dsp:cNvSpPr/>
      </dsp:nvSpPr>
      <dsp:spPr>
        <a:xfrm>
          <a:off x="0" y="5017960"/>
          <a:ext cx="11457915" cy="0"/>
        </a:xfrm>
        <a:prstGeom prst="line">
          <a:avLst/>
        </a:prstGeom>
        <a:noFill/>
        <a:ln w="12700" cap="flat" cmpd="sng" algn="ctr">
          <a:solidFill>
            <a:srgbClr val="F08BA9"/>
          </a:solidFill>
          <a:prstDash val="solid"/>
          <a:miter lim="800000"/>
        </a:ln>
        <a:effectLst/>
      </dsp:spPr>
      <dsp:style>
        <a:lnRef idx="2">
          <a:scrgbClr r="0" g="0" b="0"/>
        </a:lnRef>
        <a:fillRef idx="0">
          <a:scrgbClr r="0" g="0" b="0"/>
        </a:fillRef>
        <a:effectRef idx="0">
          <a:scrgbClr r="0" g="0" b="0"/>
        </a:effectRef>
        <a:fontRef idx="minor"/>
      </dsp:style>
    </dsp:sp>
    <dsp:sp modelId="{F588CD5A-BC37-46F0-8CF2-8BD1003ACBFD}">
      <dsp:nvSpPr>
        <dsp:cNvPr id="0" name=""/>
        <dsp:cNvSpPr/>
      </dsp:nvSpPr>
      <dsp:spPr>
        <a:xfrm>
          <a:off x="0" y="4175002"/>
          <a:ext cx="11457915" cy="0"/>
        </a:xfrm>
        <a:prstGeom prst="line">
          <a:avLst/>
        </a:prstGeom>
        <a:noFill/>
        <a:ln w="12700" cap="flat" cmpd="sng" algn="ctr">
          <a:solidFill>
            <a:srgbClr val="F08BA9"/>
          </a:solidFill>
          <a:prstDash val="solid"/>
          <a:miter lim="800000"/>
        </a:ln>
        <a:effectLst/>
      </dsp:spPr>
      <dsp:style>
        <a:lnRef idx="2">
          <a:scrgbClr r="0" g="0" b="0"/>
        </a:lnRef>
        <a:fillRef idx="0">
          <a:scrgbClr r="0" g="0" b="0"/>
        </a:fillRef>
        <a:effectRef idx="0">
          <a:scrgbClr r="0" g="0" b="0"/>
        </a:effectRef>
        <a:fontRef idx="minor"/>
      </dsp:style>
    </dsp:sp>
    <dsp:sp modelId="{99326831-9E19-43CB-AB75-BC090F738B44}">
      <dsp:nvSpPr>
        <dsp:cNvPr id="0" name=""/>
        <dsp:cNvSpPr/>
      </dsp:nvSpPr>
      <dsp:spPr>
        <a:xfrm>
          <a:off x="0" y="3332044"/>
          <a:ext cx="11457915" cy="0"/>
        </a:xfrm>
        <a:prstGeom prst="line">
          <a:avLst/>
        </a:prstGeom>
        <a:noFill/>
        <a:ln w="12700" cap="flat" cmpd="sng" algn="ctr">
          <a:solidFill>
            <a:srgbClr val="F08BA9"/>
          </a:solidFill>
          <a:prstDash val="solid"/>
          <a:miter lim="800000"/>
        </a:ln>
        <a:effectLst/>
      </dsp:spPr>
      <dsp:style>
        <a:lnRef idx="2">
          <a:scrgbClr r="0" g="0" b="0"/>
        </a:lnRef>
        <a:fillRef idx="0">
          <a:scrgbClr r="0" g="0" b="0"/>
        </a:fillRef>
        <a:effectRef idx="0">
          <a:scrgbClr r="0" g="0" b="0"/>
        </a:effectRef>
        <a:fontRef idx="minor"/>
      </dsp:style>
    </dsp:sp>
    <dsp:sp modelId="{FCB149BF-8200-4B34-A3AA-84F1867BF174}">
      <dsp:nvSpPr>
        <dsp:cNvPr id="0" name=""/>
        <dsp:cNvSpPr/>
      </dsp:nvSpPr>
      <dsp:spPr>
        <a:xfrm>
          <a:off x="0" y="2489086"/>
          <a:ext cx="11457915" cy="0"/>
        </a:xfrm>
        <a:prstGeom prst="line">
          <a:avLst/>
        </a:prstGeom>
        <a:noFill/>
        <a:ln w="12700" cap="flat" cmpd="sng" algn="ctr">
          <a:solidFill>
            <a:srgbClr val="F08BA9"/>
          </a:solidFill>
          <a:prstDash val="solid"/>
          <a:miter lim="800000"/>
        </a:ln>
        <a:effectLst/>
      </dsp:spPr>
      <dsp:style>
        <a:lnRef idx="2">
          <a:scrgbClr r="0" g="0" b="0"/>
        </a:lnRef>
        <a:fillRef idx="0">
          <a:scrgbClr r="0" g="0" b="0"/>
        </a:fillRef>
        <a:effectRef idx="0">
          <a:scrgbClr r="0" g="0" b="0"/>
        </a:effectRef>
        <a:fontRef idx="minor"/>
      </dsp:style>
    </dsp:sp>
    <dsp:sp modelId="{9D94C259-52B0-4BFF-927F-33299361FB9A}">
      <dsp:nvSpPr>
        <dsp:cNvPr id="0" name=""/>
        <dsp:cNvSpPr/>
      </dsp:nvSpPr>
      <dsp:spPr>
        <a:xfrm>
          <a:off x="0" y="1646128"/>
          <a:ext cx="11457915" cy="0"/>
        </a:xfrm>
        <a:prstGeom prst="line">
          <a:avLst/>
        </a:prstGeom>
        <a:noFill/>
        <a:ln w="12700" cap="flat" cmpd="sng" algn="ctr">
          <a:solidFill>
            <a:srgbClr val="F08BA9"/>
          </a:solidFill>
          <a:prstDash val="solid"/>
          <a:miter lim="800000"/>
        </a:ln>
        <a:effectLst/>
      </dsp:spPr>
      <dsp:style>
        <a:lnRef idx="2">
          <a:scrgbClr r="0" g="0" b="0"/>
        </a:lnRef>
        <a:fillRef idx="0">
          <a:scrgbClr r="0" g="0" b="0"/>
        </a:fillRef>
        <a:effectRef idx="0">
          <a:scrgbClr r="0" g="0" b="0"/>
        </a:effectRef>
        <a:fontRef idx="minor"/>
      </dsp:style>
    </dsp:sp>
    <dsp:sp modelId="{AF97C892-A697-4760-929D-DA687BAF2772}">
      <dsp:nvSpPr>
        <dsp:cNvPr id="0" name=""/>
        <dsp:cNvSpPr/>
      </dsp:nvSpPr>
      <dsp:spPr>
        <a:xfrm>
          <a:off x="0" y="803170"/>
          <a:ext cx="11457915" cy="0"/>
        </a:xfrm>
        <a:prstGeom prst="line">
          <a:avLst/>
        </a:prstGeom>
        <a:noFill/>
        <a:ln w="12700" cap="flat" cmpd="sng" algn="ctr">
          <a:solidFill>
            <a:srgbClr val="F08BA9"/>
          </a:solidFill>
          <a:prstDash val="solid"/>
          <a:miter lim="800000"/>
        </a:ln>
        <a:effectLst/>
      </dsp:spPr>
      <dsp:style>
        <a:lnRef idx="2">
          <a:scrgbClr r="0" g="0" b="0"/>
        </a:lnRef>
        <a:fillRef idx="0">
          <a:scrgbClr r="0" g="0" b="0"/>
        </a:fillRef>
        <a:effectRef idx="0">
          <a:scrgbClr r="0" g="0" b="0"/>
        </a:effectRef>
        <a:fontRef idx="minor"/>
      </dsp:style>
    </dsp:sp>
    <dsp:sp modelId="{5158AE90-D533-4F23-BA0E-718D96AF2511}">
      <dsp:nvSpPr>
        <dsp:cNvPr id="0" name=""/>
        <dsp:cNvSpPr/>
      </dsp:nvSpPr>
      <dsp:spPr>
        <a:xfrm>
          <a:off x="2979058" y="353"/>
          <a:ext cx="8478857" cy="802817"/>
        </a:xfrm>
        <a:prstGeom prst="rect">
          <a:avLst/>
        </a:prstGeom>
        <a:solidFill>
          <a:srgbClr val="FCE8EE"/>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a:latin typeface="Georgia" panose="02040502050405020303" pitchFamily="18" charset="0"/>
              <a:ea typeface="Verdana"/>
              <a:cs typeface="Arial" panose="020B0604020202020204" pitchFamily="34" charset="0"/>
            </a:rPr>
            <a:t>By 2030 all autistic people will have proven support from day one</a:t>
          </a:r>
          <a:endParaRPr lang="en-GB" sz="2600" kern="1200">
            <a:latin typeface="Georgia" panose="02040502050405020303" pitchFamily="18" charset="0"/>
            <a:cs typeface="Arial" panose="020B0604020202020204" pitchFamily="34" charset="0"/>
          </a:endParaRPr>
        </a:p>
      </dsp:txBody>
      <dsp:txXfrm>
        <a:off x="2979058" y="353"/>
        <a:ext cx="8478857" cy="802817"/>
      </dsp:txXfrm>
    </dsp:sp>
    <dsp:sp modelId="{F979413E-9DEF-4394-B854-3C8FD82247B6}">
      <dsp:nvSpPr>
        <dsp:cNvPr id="0" name=""/>
        <dsp:cNvSpPr/>
      </dsp:nvSpPr>
      <dsp:spPr>
        <a:xfrm>
          <a:off x="0" y="353"/>
          <a:ext cx="2979058" cy="802817"/>
        </a:xfrm>
        <a:prstGeom prst="round2SameRect">
          <a:avLst>
            <a:gd name="adj1" fmla="val 16670"/>
            <a:gd name="adj2" fmla="val 0"/>
          </a:avLst>
        </a:prstGeom>
        <a:solidFill>
          <a:srgbClr val="F08BA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a:latin typeface="Georgia" panose="02040502050405020303" pitchFamily="18" charset="0"/>
            </a:rPr>
            <a:t>Goal 1</a:t>
          </a:r>
        </a:p>
      </dsp:txBody>
      <dsp:txXfrm>
        <a:off x="39197" y="39550"/>
        <a:ext cx="2900664" cy="763620"/>
      </dsp:txXfrm>
    </dsp:sp>
    <dsp:sp modelId="{23C6482C-C467-4435-85CA-6F432E39B1EF}">
      <dsp:nvSpPr>
        <dsp:cNvPr id="0" name=""/>
        <dsp:cNvSpPr/>
      </dsp:nvSpPr>
      <dsp:spPr>
        <a:xfrm>
          <a:off x="2979058" y="843664"/>
          <a:ext cx="8478857" cy="802817"/>
        </a:xfrm>
        <a:prstGeom prst="rect">
          <a:avLst/>
        </a:prstGeom>
        <a:solidFill>
          <a:srgbClr val="FCE8EE"/>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a:latin typeface="Georgia" panose="02040502050405020303" pitchFamily="18" charset="0"/>
              <a:cs typeface="Arial" panose="020B0604020202020204" pitchFamily="34" charset="0"/>
            </a:rPr>
            <a:t>By 2030 the employment rate for autistic people will double</a:t>
          </a:r>
        </a:p>
      </dsp:txBody>
      <dsp:txXfrm>
        <a:off x="2979058" y="843664"/>
        <a:ext cx="8478857" cy="802817"/>
      </dsp:txXfrm>
    </dsp:sp>
    <dsp:sp modelId="{57B6E0C0-E584-4C99-A444-5B19736F28EE}">
      <dsp:nvSpPr>
        <dsp:cNvPr id="0" name=""/>
        <dsp:cNvSpPr/>
      </dsp:nvSpPr>
      <dsp:spPr>
        <a:xfrm>
          <a:off x="0" y="843311"/>
          <a:ext cx="2979058" cy="802817"/>
        </a:xfrm>
        <a:prstGeom prst="round2SameRect">
          <a:avLst>
            <a:gd name="adj1" fmla="val 16670"/>
            <a:gd name="adj2" fmla="val 0"/>
          </a:avLst>
        </a:prstGeom>
        <a:solidFill>
          <a:srgbClr val="F08BA9"/>
        </a:solidFill>
        <a:ln w="12700" cap="flat" cmpd="sng" algn="ctr">
          <a:solidFill>
            <a:srgbClr val="F08B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a:latin typeface="Georgia" panose="02040502050405020303" pitchFamily="18" charset="0"/>
            </a:rPr>
            <a:t>Goal 2</a:t>
          </a:r>
        </a:p>
      </dsp:txBody>
      <dsp:txXfrm>
        <a:off x="39197" y="882508"/>
        <a:ext cx="2900664" cy="763620"/>
      </dsp:txXfrm>
    </dsp:sp>
    <dsp:sp modelId="{1D00E20D-3C40-47F2-8886-6BDD6235D432}">
      <dsp:nvSpPr>
        <dsp:cNvPr id="0" name=""/>
        <dsp:cNvSpPr/>
      </dsp:nvSpPr>
      <dsp:spPr>
        <a:xfrm>
          <a:off x="2979058" y="1686622"/>
          <a:ext cx="8478857" cy="802817"/>
        </a:xfrm>
        <a:prstGeom prst="rect">
          <a:avLst/>
        </a:prstGeom>
        <a:solidFill>
          <a:srgbClr val="FCE8EE"/>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a:latin typeface="Georgia" panose="02040502050405020303" pitchFamily="18" charset="0"/>
              <a:ea typeface="Verdana" panose="020B0604030504040204" pitchFamily="34" charset="0"/>
              <a:cs typeface="Arial" panose="020B0604020202020204" pitchFamily="34" charset="0"/>
            </a:rPr>
            <a:t>By 2030 autistic people will have proven treatments for anxiety</a:t>
          </a:r>
          <a:endParaRPr lang="en-GB" sz="2600" kern="1200">
            <a:latin typeface="Georgia" panose="02040502050405020303" pitchFamily="18" charset="0"/>
            <a:cs typeface="Arial" panose="020B0604020202020204" pitchFamily="34" charset="0"/>
          </a:endParaRPr>
        </a:p>
      </dsp:txBody>
      <dsp:txXfrm>
        <a:off x="2979058" y="1686622"/>
        <a:ext cx="8478857" cy="802817"/>
      </dsp:txXfrm>
    </dsp:sp>
    <dsp:sp modelId="{9E18A8F4-22CB-42B7-8A7D-6DF2F3036BCA}">
      <dsp:nvSpPr>
        <dsp:cNvPr id="0" name=""/>
        <dsp:cNvSpPr/>
      </dsp:nvSpPr>
      <dsp:spPr>
        <a:xfrm>
          <a:off x="0" y="1686269"/>
          <a:ext cx="2979058" cy="802817"/>
        </a:xfrm>
        <a:prstGeom prst="round2SameRect">
          <a:avLst>
            <a:gd name="adj1" fmla="val 16670"/>
            <a:gd name="adj2" fmla="val 0"/>
          </a:avLst>
        </a:prstGeom>
        <a:solidFill>
          <a:srgbClr val="F08BA9"/>
        </a:solidFill>
        <a:ln w="12700" cap="flat" cmpd="sng" algn="ctr">
          <a:solidFill>
            <a:srgbClr val="F08B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a:latin typeface="Georgia" panose="02040502050405020303" pitchFamily="18" charset="0"/>
            </a:rPr>
            <a:t>Goal 3</a:t>
          </a:r>
        </a:p>
      </dsp:txBody>
      <dsp:txXfrm>
        <a:off x="39197" y="1725466"/>
        <a:ext cx="2900664" cy="763620"/>
      </dsp:txXfrm>
    </dsp:sp>
    <dsp:sp modelId="{1BDFA858-1B3C-4CD3-A7A5-A90FF216D402}">
      <dsp:nvSpPr>
        <dsp:cNvPr id="0" name=""/>
        <dsp:cNvSpPr/>
      </dsp:nvSpPr>
      <dsp:spPr>
        <a:xfrm>
          <a:off x="2979058" y="2529580"/>
          <a:ext cx="8478857" cy="802817"/>
        </a:xfrm>
        <a:prstGeom prst="rect">
          <a:avLst/>
        </a:prstGeom>
        <a:solidFill>
          <a:srgbClr val="FCE8EE"/>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a:latin typeface="Georgia" panose="02040502050405020303" pitchFamily="18" charset="0"/>
              <a:cs typeface="Arial" panose="020B0604020202020204" pitchFamily="34" charset="0"/>
            </a:rPr>
            <a:t>By 2030 public spaces will be more accessible for neurodivergent people</a:t>
          </a:r>
        </a:p>
      </dsp:txBody>
      <dsp:txXfrm>
        <a:off x="2979058" y="2529580"/>
        <a:ext cx="8478857" cy="802817"/>
      </dsp:txXfrm>
    </dsp:sp>
    <dsp:sp modelId="{C126A6AF-417E-467D-A830-028675F6BEB2}">
      <dsp:nvSpPr>
        <dsp:cNvPr id="0" name=""/>
        <dsp:cNvSpPr/>
      </dsp:nvSpPr>
      <dsp:spPr>
        <a:xfrm>
          <a:off x="0" y="2529227"/>
          <a:ext cx="2979058" cy="802817"/>
        </a:xfrm>
        <a:prstGeom prst="round2SameRect">
          <a:avLst>
            <a:gd name="adj1" fmla="val 16670"/>
            <a:gd name="adj2" fmla="val 0"/>
          </a:avLst>
        </a:prstGeom>
        <a:solidFill>
          <a:srgbClr val="F08BA9"/>
        </a:solidFill>
        <a:ln w="12700" cap="flat" cmpd="sng" algn="ctr">
          <a:solidFill>
            <a:srgbClr val="F08B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a:latin typeface="Georgia" panose="02040502050405020303" pitchFamily="18" charset="0"/>
            </a:rPr>
            <a:t>Goal 4</a:t>
          </a:r>
        </a:p>
      </dsp:txBody>
      <dsp:txXfrm>
        <a:off x="39197" y="2568424"/>
        <a:ext cx="2900664" cy="763620"/>
      </dsp:txXfrm>
    </dsp:sp>
    <dsp:sp modelId="{D447B8DB-FFC6-4AF6-85EF-22E27ED37DDD}">
      <dsp:nvSpPr>
        <dsp:cNvPr id="0" name=""/>
        <dsp:cNvSpPr/>
      </dsp:nvSpPr>
      <dsp:spPr>
        <a:xfrm>
          <a:off x="2979058" y="3372538"/>
          <a:ext cx="8478857" cy="802817"/>
        </a:xfrm>
        <a:prstGeom prst="rect">
          <a:avLst/>
        </a:prstGeom>
        <a:solidFill>
          <a:srgbClr val="FCE8EE"/>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a:latin typeface="Georgia" panose="02040502050405020303" pitchFamily="18" charset="0"/>
              <a:cs typeface="Arial" panose="020B0604020202020204" pitchFamily="34" charset="0"/>
            </a:rPr>
            <a:t>By 2030 every autistic adult will be offered a yearly, tailored health check</a:t>
          </a:r>
        </a:p>
      </dsp:txBody>
      <dsp:txXfrm>
        <a:off x="2979058" y="3372538"/>
        <a:ext cx="8478857" cy="802817"/>
      </dsp:txXfrm>
    </dsp:sp>
    <dsp:sp modelId="{C4E8CA90-313D-4ADF-B561-96A43A896B90}">
      <dsp:nvSpPr>
        <dsp:cNvPr id="0" name=""/>
        <dsp:cNvSpPr/>
      </dsp:nvSpPr>
      <dsp:spPr>
        <a:xfrm>
          <a:off x="0" y="3372185"/>
          <a:ext cx="2979058" cy="802817"/>
        </a:xfrm>
        <a:prstGeom prst="round2SameRect">
          <a:avLst>
            <a:gd name="adj1" fmla="val 16670"/>
            <a:gd name="adj2" fmla="val 0"/>
          </a:avLst>
        </a:prstGeom>
        <a:solidFill>
          <a:srgbClr val="F08BA9"/>
        </a:solidFill>
        <a:ln w="12700" cap="flat" cmpd="sng" algn="ctr">
          <a:solidFill>
            <a:srgbClr val="F08B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a:latin typeface="Georgia" panose="02040502050405020303" pitchFamily="18" charset="0"/>
            </a:rPr>
            <a:t>Goal 5</a:t>
          </a:r>
        </a:p>
      </dsp:txBody>
      <dsp:txXfrm>
        <a:off x="39197" y="3411382"/>
        <a:ext cx="2900664" cy="763620"/>
      </dsp:txXfrm>
    </dsp:sp>
    <dsp:sp modelId="{718D9EAE-A08C-4B98-82B0-5E1B30F2B95F}">
      <dsp:nvSpPr>
        <dsp:cNvPr id="0" name=""/>
        <dsp:cNvSpPr/>
      </dsp:nvSpPr>
      <dsp:spPr>
        <a:xfrm>
          <a:off x="2979058" y="4215496"/>
          <a:ext cx="8478857" cy="802817"/>
        </a:xfrm>
        <a:prstGeom prst="rect">
          <a:avLst/>
        </a:prstGeom>
        <a:solidFill>
          <a:srgbClr val="FCE8EE"/>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GB" sz="2600" kern="1200">
              <a:latin typeface="Georgia" panose="02040502050405020303" pitchFamily="18" charset="0"/>
              <a:cs typeface="Arial" panose="020B0604020202020204" pitchFamily="34" charset="0"/>
            </a:rPr>
            <a:t>By 2030 attitudes to autistic people will change</a:t>
          </a:r>
        </a:p>
      </dsp:txBody>
      <dsp:txXfrm>
        <a:off x="2979058" y="4215496"/>
        <a:ext cx="8478857" cy="802817"/>
      </dsp:txXfrm>
    </dsp:sp>
    <dsp:sp modelId="{F7A6B6CE-CFED-499C-9DBE-19F15510CD25}">
      <dsp:nvSpPr>
        <dsp:cNvPr id="0" name=""/>
        <dsp:cNvSpPr/>
      </dsp:nvSpPr>
      <dsp:spPr>
        <a:xfrm>
          <a:off x="0" y="4215143"/>
          <a:ext cx="2979058" cy="802817"/>
        </a:xfrm>
        <a:prstGeom prst="round2SameRect">
          <a:avLst>
            <a:gd name="adj1" fmla="val 16670"/>
            <a:gd name="adj2" fmla="val 0"/>
          </a:avLst>
        </a:prstGeom>
        <a:solidFill>
          <a:srgbClr val="F08BA9"/>
        </a:solidFill>
        <a:ln w="12700" cap="flat" cmpd="sng" algn="ctr">
          <a:solidFill>
            <a:srgbClr val="F08B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GB" sz="3600" kern="1200">
              <a:latin typeface="Georgia" panose="02040502050405020303" pitchFamily="18" charset="0"/>
            </a:rPr>
            <a:t>Goal 6</a:t>
          </a:r>
        </a:p>
      </dsp:txBody>
      <dsp:txXfrm>
        <a:off x="39197" y="4254340"/>
        <a:ext cx="2900664" cy="76362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0C8EF-E95D-452D-9220-DC10675E8F59}" type="datetimeFigureOut">
              <a:rPr lang="en-GB" smtClean="0"/>
              <a:t>13/02/2023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F0946-42CE-48B5-9C20-7BA58F1E19D0}" type="slidenum">
              <a:rPr lang="en-GB" smtClean="0"/>
              <a:t>‹#›</a:t>
            </a:fld>
            <a:endParaRPr lang="en-GB"/>
          </a:p>
        </p:txBody>
      </p:sp>
    </p:spTree>
    <p:extLst>
      <p:ext uri="{BB962C8B-B14F-4D97-AF65-F5344CB8AC3E}">
        <p14:creationId xmlns:p14="http://schemas.microsoft.com/office/powerpoint/2010/main" val="342032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tistica.org.uk/about-us/203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utistica.org.uk/downloads/files/Building-Happier-Healthier-Longer-Lives-The-Autistica-Action-Briefings-2019.pdf" TargetMode="External"/><Relationship Id="rId7" Type="http://schemas.openxmlformats.org/officeDocument/2006/relationships/hyperlink" Target="https://www.ncmd.info/wp-content/uploads/2020/07/REF253-2020-NCMD-Summary-Report-on-Child-Suicide-July-2020.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ncmd.info/wp-content/uploads/2021/11/NCMD-Suicide-in-Children-and-Young-People-Report.pdf" TargetMode="External"/><Relationship Id="rId5" Type="http://schemas.openxmlformats.org/officeDocument/2006/relationships/hyperlink" Target="https://www.ons.gov.uk/peoplepopulationandcommunity/healthandsocialcare/disability/articles/outcomesfordisabledpeopleintheuk/2020#employment" TargetMode="External"/><Relationship Id="rId4" Type="http://schemas.openxmlformats.org/officeDocument/2006/relationships/hyperlink" Target="https://www.autistica.org.uk/downloads/files/Autistica-Support-Plan.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7AFF84-DDDD-47DB-A216-3F553D3AD6D2}" type="slidenum">
              <a:rPr lang="en-GB" smtClean="0"/>
              <a:t>2</a:t>
            </a:fld>
            <a:endParaRPr lang="en-GB"/>
          </a:p>
        </p:txBody>
      </p:sp>
    </p:spTree>
    <p:extLst>
      <p:ext uri="{BB962C8B-B14F-4D97-AF65-F5344CB8AC3E}">
        <p14:creationId xmlns:p14="http://schemas.microsoft.com/office/powerpoint/2010/main" val="290700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How do we go from 2022 to 2030? Early this year,</a:t>
            </a:r>
            <a:r>
              <a:rPr lang="en-GB" b="0" i="0">
                <a:solidFill>
                  <a:srgbClr val="1D1D1D"/>
                </a:solidFill>
                <a:effectLst/>
                <a:latin typeface="acumin-pro"/>
              </a:rPr>
              <a:t> we released </a:t>
            </a:r>
            <a:r>
              <a:rPr lang="en-GB" b="0" i="0" u="none" strike="noStrike">
                <a:solidFill>
                  <a:srgbClr val="008279"/>
                </a:solidFill>
                <a:effectLst/>
                <a:latin typeface="acumin-pro"/>
                <a:hlinkClick r:id="rId3"/>
              </a:rPr>
              <a:t>six visionary and ambitious goals</a:t>
            </a:r>
            <a:r>
              <a:rPr lang="en-GB" b="0" i="0" u="none" strike="noStrike">
                <a:solidFill>
                  <a:srgbClr val="1D1D1D"/>
                </a:solidFill>
                <a:effectLst/>
                <a:latin typeface="acumin-pro"/>
              </a:rPr>
              <a:t>, outlining</a:t>
            </a:r>
            <a:r>
              <a:rPr lang="en-GB"/>
              <a:t> how we will change the outcomes for autistic people by 2030 in 6 key areas of urgent need: post-diagnostic support, employment, proven treatments for anxiety, accessible and inclusive public spaces, annual tailored health checks, and changed attitudes without stigma towards autistic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As part of this plan, we have committed to doubling the employment rates for autistic people by 2030. Our Employment plan addresses both sides of the equation: autistic jobseekers and employers. Specifically, we will: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Support autistic job seekers through a series of programmes including: employment readiness, career support profiles, specialist work coaches, career progression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Provide employers with the resources, tools and solutions they need to implement neurodiversity strategies and accelerate efforts in this area: adapted recruitment practices, supported employment programmes, workplace adjustments toolkit, and neurodiversity index rating to benchmark your inclusion framework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p>
          <a:p>
            <a:endParaRPr lang="en-GB"/>
          </a:p>
        </p:txBody>
      </p:sp>
      <p:sp>
        <p:nvSpPr>
          <p:cNvPr id="4" name="Slide Number Placeholder 3"/>
          <p:cNvSpPr>
            <a:spLocks noGrp="1"/>
          </p:cNvSpPr>
          <p:nvPr>
            <p:ph type="sldNum" sz="quarter" idx="5"/>
          </p:nvPr>
        </p:nvSpPr>
        <p:spPr/>
        <p:txBody>
          <a:bodyPr/>
          <a:lstStyle/>
          <a:p>
            <a:fld id="{B911FF60-2ED6-4F33-8874-771C6DDF12D2}" type="slidenum">
              <a:rPr lang="en-GB" smtClean="0"/>
              <a:t>15</a:t>
            </a:fld>
            <a:endParaRPr lang="en-GB"/>
          </a:p>
        </p:txBody>
      </p:sp>
    </p:spTree>
    <p:extLst>
      <p:ext uri="{BB962C8B-B14F-4D97-AF65-F5344CB8AC3E}">
        <p14:creationId xmlns:p14="http://schemas.microsoft.com/office/powerpoint/2010/main" val="88651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Our data-led approach allows you to gain insights and take target action – just as you would do with any other business challenge. C</a:t>
            </a:r>
            <a:r>
              <a:rPr lang="en-GB" sz="1200" b="0" i="0">
                <a:solidFill>
                  <a:srgbClr val="202124"/>
                </a:solidFill>
                <a:effectLst/>
                <a:latin typeface="arial" panose="020B0604020202020204" pitchFamily="34" charset="0"/>
              </a:rPr>
              <a:t>ollecting and analysing data is just the first step, however, in a long process. Businesses must then use these insights to carve out a bespoke strategy and assess what is working well, and what needs to change</a:t>
            </a:r>
            <a:endParaRPr lang="en-GB" sz="1200">
              <a:solidFill>
                <a:schemeClr val="bg1"/>
              </a:solidFill>
              <a:latin typeface="Arial" panose="020B0604020202020204" pitchFamily="34" charset="0"/>
              <a:cs typeface="Arial" panose="020B0604020202020204" pitchFamily="34" charset="0"/>
            </a:endParaRPr>
          </a:p>
          <a:p>
            <a:r>
              <a:rPr lang="en-GB"/>
              <a:t> </a:t>
            </a:r>
          </a:p>
          <a:p>
            <a:endParaRPr lang="en-GB"/>
          </a:p>
        </p:txBody>
      </p:sp>
      <p:sp>
        <p:nvSpPr>
          <p:cNvPr id="4" name="Slide Number Placeholder 3"/>
          <p:cNvSpPr>
            <a:spLocks noGrp="1"/>
          </p:cNvSpPr>
          <p:nvPr>
            <p:ph type="sldNum" sz="quarter" idx="5"/>
          </p:nvPr>
        </p:nvSpPr>
        <p:spPr/>
        <p:txBody>
          <a:bodyPr/>
          <a:lstStyle/>
          <a:p>
            <a:fld id="{B911FF60-2ED6-4F33-8874-771C6DDF12D2}" type="slidenum">
              <a:rPr lang="en-GB" smtClean="0"/>
              <a:t>16</a:t>
            </a:fld>
            <a:endParaRPr lang="en-GB"/>
          </a:p>
        </p:txBody>
      </p:sp>
    </p:spTree>
    <p:extLst>
      <p:ext uri="{BB962C8B-B14F-4D97-AF65-F5344CB8AC3E}">
        <p14:creationId xmlns:p14="http://schemas.microsoft.com/office/powerpoint/2010/main" val="135510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11FF60-2ED6-4F33-8874-771C6DDF12D2}" type="slidenum">
              <a:rPr lang="en-GB" smtClean="0"/>
              <a:t>17</a:t>
            </a:fld>
            <a:endParaRPr lang="en-GB"/>
          </a:p>
        </p:txBody>
      </p:sp>
    </p:spTree>
    <p:extLst>
      <p:ext uri="{BB962C8B-B14F-4D97-AF65-F5344CB8AC3E}">
        <p14:creationId xmlns:p14="http://schemas.microsoft.com/office/powerpoint/2010/main" val="52826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Benefits and wins – feel good slide – CAN WE ADD MORE INFO?</a:t>
            </a:r>
          </a:p>
        </p:txBody>
      </p:sp>
      <p:sp>
        <p:nvSpPr>
          <p:cNvPr id="4" name="Slide Number Placeholder 3"/>
          <p:cNvSpPr>
            <a:spLocks noGrp="1"/>
          </p:cNvSpPr>
          <p:nvPr>
            <p:ph type="sldNum" sz="quarter" idx="5"/>
          </p:nvPr>
        </p:nvSpPr>
        <p:spPr/>
        <p:txBody>
          <a:bodyPr/>
          <a:lstStyle/>
          <a:p>
            <a:fld id="{B911FF60-2ED6-4F33-8874-771C6DDF12D2}" type="slidenum">
              <a:rPr lang="en-GB" smtClean="0"/>
              <a:t>23</a:t>
            </a:fld>
            <a:endParaRPr lang="en-GB"/>
          </a:p>
        </p:txBody>
      </p:sp>
    </p:spTree>
    <p:extLst>
      <p:ext uri="{BB962C8B-B14F-4D97-AF65-F5344CB8AC3E}">
        <p14:creationId xmlns:p14="http://schemas.microsoft.com/office/powerpoint/2010/main" val="137176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1D1E"/>
                </a:solidFill>
                <a:effectLst/>
                <a:uLnTx/>
                <a:uFillTx/>
                <a:latin typeface="Arial" panose="020B0604020202020204" pitchFamily="34" charset="0"/>
                <a:ea typeface="+mn-ea"/>
                <a:cs typeface="Arial" panose="020B0604020202020204" pitchFamily="34" charset="0"/>
              </a:rPr>
              <a:t>Autistica (2019). Building Happier Healthier Longer Lives: Briefings to improve autism policy and research. </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autistica.org.uk/downloads/files/Building-Happier-Healthier-Longer-Lives-The-Autistica-Action-Briefings-2019.pdf</a:t>
            </a:r>
            <a:endPar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1D1E"/>
                </a:solidFill>
                <a:effectLst/>
                <a:uLnTx/>
                <a:uFillTx/>
                <a:latin typeface="Arial" panose="020B0604020202020204" pitchFamily="34" charset="0"/>
                <a:ea typeface="+mn-ea"/>
                <a:cs typeface="Arial" panose="020B0604020202020204" pitchFamily="34" charset="0"/>
              </a:rPr>
              <a:t>Autistica (2021). The Autistica Support Plan. </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autistica.org.uk/downloads/files/Autistica-Support-Plan.pdf</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1D1E"/>
                </a:solidFill>
                <a:effectLst/>
                <a:uLnTx/>
                <a:uFillTx/>
                <a:latin typeface="Arial" panose="020B0604020202020204" pitchFamily="34" charset="0"/>
                <a:ea typeface="+mn-ea"/>
                <a:cs typeface="Arial" panose="020B0604020202020204" pitchFamily="34" charset="0"/>
              </a:rPr>
              <a:t>ONS (2021). Outcomes for disabled people in the UK: 2020. </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ons.gov.uk/</a:t>
            </a:r>
            <a:r>
              <a:rPr kumimoji="0" lang="en-GB" sz="1200" b="0" i="0" u="none" strike="noStrike" kern="1200" cap="none" spc="0" normalizeH="0" baseline="0" noProof="0" err="1">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peoplepopulationandcommunity</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t>
            </a:r>
            <a:r>
              <a:rPr kumimoji="0" lang="en-GB" sz="1200" b="0" i="0" u="none" strike="noStrike" kern="1200" cap="none" spc="0" normalizeH="0" baseline="0" noProof="0" err="1">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healthandsocialcare</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/disability/articles/</a:t>
            </a:r>
            <a:r>
              <a:rPr kumimoji="0" lang="en-GB" sz="1200" b="0" i="0" u="none" strike="noStrike" kern="1200" cap="none" spc="0" normalizeH="0" baseline="0" noProof="0" err="1">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outcomesfordisabledpeopleintheuk</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/2020#employment</a:t>
            </a:r>
            <a:endPar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1D1E"/>
                </a:solidFill>
                <a:effectLst/>
                <a:uLnTx/>
                <a:uFillTx/>
                <a:latin typeface="Arial" panose="020B0604020202020204" pitchFamily="34" charset="0"/>
                <a:ea typeface="+mn-ea"/>
                <a:cs typeface="Arial" panose="020B0604020202020204" pitchFamily="34" charset="0"/>
              </a:rPr>
              <a:t>NCMD (2021). Suicide in Children and Young People: National Child Mortality Database Programme Thematic Report. </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ncmd.info/</a:t>
            </a:r>
            <a:r>
              <a:rPr kumimoji="0" lang="en-GB" sz="1200" b="0" i="0" u="none" strike="noStrike" kern="1200" cap="none" spc="0" normalizeH="0" baseline="0" noProof="0" err="1">
                <a:ln>
                  <a:noFill/>
                </a:ln>
                <a:solidFill>
                  <a:srgbClr val="00A59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wp</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-content/uploads/2021/11/NCMD-Suicide-in-Children-and-Young-People-Report.pdf</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a:ln>
                  <a:noFill/>
                </a:ln>
                <a:solidFill>
                  <a:srgbClr val="211D1E"/>
                </a:solidFill>
                <a:effectLst/>
                <a:uLnTx/>
                <a:uFillTx/>
                <a:latin typeface="Arial" panose="020B0604020202020204" pitchFamily="34" charset="0"/>
                <a:ea typeface="+mn-ea"/>
                <a:cs typeface="Arial" panose="020B0604020202020204" pitchFamily="34" charset="0"/>
              </a:rPr>
              <a:t>&amp; NCMD (2020). Child Suicide Rates during the COVID-19 Pandemic in England: Real-time Surveillance. </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ncmd.info/</a:t>
            </a:r>
            <a:r>
              <a:rPr kumimoji="0" lang="en-GB" sz="1200" b="0" i="0" u="none" strike="noStrike" kern="1200" cap="none" spc="0" normalizeH="0" baseline="0" noProof="0" err="1">
                <a:ln>
                  <a:noFill/>
                </a:ln>
                <a:solidFill>
                  <a:srgbClr val="00A59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wp</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-content/uploads/2020/07/REF253-2020-NCMD-Summary-Report-on-Child-Suicide-July-2020.pdf</a:t>
            </a:r>
            <a:r>
              <a:rPr kumimoji="0" lang="en-GB" sz="1200" b="0" i="0" u="none" strike="noStrike" kern="1200" cap="none" spc="0" normalizeH="0" baseline="0" noProof="0">
                <a:ln>
                  <a:noFill/>
                </a:ln>
                <a:solidFill>
                  <a:srgbClr val="00A590"/>
                </a:solidFill>
                <a:effectLst/>
                <a:uLnTx/>
                <a:uFillTx/>
                <a:latin typeface="Arial" panose="020B0604020202020204" pitchFamily="34" charset="0"/>
                <a:ea typeface="+mn-ea"/>
                <a:cs typeface="Arial" panose="020B0604020202020204" pitchFamily="34" charset="0"/>
              </a:rPr>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E0FF5-1521-3F48-857C-9BCA8B7BB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31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CE0FF5-1521-3F48-857C-9BCA8B7BB988}" type="slidenum">
              <a:rPr lang="en-US" smtClean="0"/>
              <a:t>5</a:t>
            </a:fld>
            <a:endParaRPr lang="en-US"/>
          </a:p>
        </p:txBody>
      </p:sp>
    </p:spTree>
    <p:extLst>
      <p:ext uri="{BB962C8B-B14F-4D97-AF65-F5344CB8AC3E}">
        <p14:creationId xmlns:p14="http://schemas.microsoft.com/office/powerpoint/2010/main" val="209114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1FF60-2ED6-4F33-8874-771C6DDF12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64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Teaser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1FF60-2ED6-4F33-8874-771C6DDF12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40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Neurodiversity done well can generate ROI. And Autistica are uniquely positioned to help you do that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1FF60-2ED6-4F33-8874-771C6DDF12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28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Our USP – MAKE IT RELEVANT TO EMPLOYMENT</a:t>
            </a:r>
          </a:p>
          <a:p>
            <a:endParaRPr lang="en-GB"/>
          </a:p>
          <a:p>
            <a:r>
              <a:rPr lang="en-GB" b="0" i="0">
                <a:solidFill>
                  <a:srgbClr val="262626"/>
                </a:solidFill>
                <a:effectLst/>
                <a:latin typeface="Work Sans" pitchFamily="2" charset="0"/>
              </a:rPr>
              <a:t>Although neurodiversity is becoming a top priority for many organizations, improvement initiatives are often not backed with enough evidence to drive progress, identify problems, strategize solutions. More often than not, this leads to, however well-meant, tokenistic and isolated efforts rather than system-wider and cultural change with sustainable impact. </a:t>
            </a:r>
          </a:p>
          <a:p>
            <a:endParaRPr lang="en-GB" b="0" i="0">
              <a:solidFill>
                <a:srgbClr val="262626"/>
              </a:solidFill>
              <a:effectLst/>
              <a:latin typeface="Work Sans" pitchFamily="2" charset="0"/>
            </a:endParaRPr>
          </a:p>
          <a:p>
            <a:r>
              <a:rPr lang="en-GB" b="0" i="0">
                <a:solidFill>
                  <a:srgbClr val="262626"/>
                </a:solidFill>
                <a:effectLst/>
                <a:latin typeface="Work Sans" pitchFamily="2" charset="0"/>
              </a:rPr>
              <a:t>As pressure continues to build around neurodiversity, businesses have a choice to make: be ahead of the curve, build the infrastructure that is needed to capitalise on the business opportunity neurodiversity brings, while addressing investors’ expectations on DEI, from disclosure to strategy and implementation. Or continue to make adaptations in isolation and play catch up later. </a:t>
            </a:r>
          </a:p>
          <a:p>
            <a:endParaRPr lang="en-GB"/>
          </a:p>
          <a:p>
            <a:r>
              <a:rPr lang="en-GB"/>
              <a:t> </a:t>
            </a:r>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1FF60-2ED6-4F33-8874-771C6DDF12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82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Emphasis: these are not things that WE will do – we can’t achieve them on our own. They are visionary and ambitious goals that we know we can only achieve with help from others.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E0FF5-1521-3F48-857C-9BCA8B7BB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87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CE0FF5-1521-3F48-857C-9BCA8B7BB988}" type="slidenum">
              <a:rPr lang="en-US" smtClean="0"/>
              <a:t>14</a:t>
            </a:fld>
            <a:endParaRPr lang="en-US"/>
          </a:p>
        </p:txBody>
      </p:sp>
    </p:spTree>
    <p:extLst>
      <p:ext uri="{BB962C8B-B14F-4D97-AF65-F5344CB8AC3E}">
        <p14:creationId xmlns:p14="http://schemas.microsoft.com/office/powerpoint/2010/main" val="226533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1ABF-A37B-B649-511A-30D0C749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4ADBAB-1C2B-0C9F-06E1-E6A675546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91C5B3-A076-8328-BF30-5315E8FF9404}"/>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5" name="Footer Placeholder 4">
            <a:extLst>
              <a:ext uri="{FF2B5EF4-FFF2-40B4-BE49-F238E27FC236}">
                <a16:creationId xmlns:a16="http://schemas.microsoft.com/office/drawing/2014/main" id="{AE66430C-986D-5D3E-D83B-6C295955C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26AA9-F959-61AD-94EE-E0DE46A7E588}"/>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45722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A593-9AEB-2F81-C3A0-3E0188B6DE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270963-B197-B2E2-1FC5-80571C1A6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BB0204-83AF-163F-E945-2129534C9B93}"/>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5" name="Footer Placeholder 4">
            <a:extLst>
              <a:ext uri="{FF2B5EF4-FFF2-40B4-BE49-F238E27FC236}">
                <a16:creationId xmlns:a16="http://schemas.microsoft.com/office/drawing/2014/main" id="{176F95FD-76C3-D8F5-4563-082A9B32F8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A8917-0681-7C43-9E90-5049EFF01990}"/>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267935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6DD005-05CE-9D75-74F6-0D73FC2BAF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C640A5-3F33-ABE8-442A-E387336A7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B3EFAB-3F98-D31D-AB9B-4F5DEED25A6A}"/>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5" name="Footer Placeholder 4">
            <a:extLst>
              <a:ext uri="{FF2B5EF4-FFF2-40B4-BE49-F238E27FC236}">
                <a16:creationId xmlns:a16="http://schemas.microsoft.com/office/drawing/2014/main" id="{FFF558E2-506F-6B10-F624-0802F1B0A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8DA8D-94CC-3EFD-EE82-BE9A31A1746E}"/>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125835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63EB-B469-8741-AD28-08FEACB59E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274"/>
            <a:ext cx="12192000" cy="6858000"/>
          </a:xfrm>
          <a:prstGeom prst="rect">
            <a:avLst/>
          </a:prstGeom>
        </p:spPr>
      </p:pic>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09" y="436950"/>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54748" y="636107"/>
            <a:ext cx="1286473" cy="446692"/>
          </a:xfrm>
          <a:prstGeom prst="rect">
            <a:avLst/>
          </a:prstGeom>
        </p:spPr>
      </p:pic>
      <p:sp>
        <p:nvSpPr>
          <p:cNvPr id="9" name="Text Placeholder 3">
            <a:extLst>
              <a:ext uri="{FF2B5EF4-FFF2-40B4-BE49-F238E27FC236}">
                <a16:creationId xmlns:a16="http://schemas.microsoft.com/office/drawing/2014/main" id="{A8BE7FCA-815B-AE49-92CB-116FF0EDB9DE}"/>
              </a:ext>
            </a:extLst>
          </p:cNvPr>
          <p:cNvSpPr>
            <a:spLocks noGrp="1"/>
          </p:cNvSpPr>
          <p:nvPr>
            <p:ph type="body" sz="quarter" idx="10" hasCustomPrompt="1"/>
          </p:nvPr>
        </p:nvSpPr>
        <p:spPr>
          <a:xfrm>
            <a:off x="431509" y="1973322"/>
            <a:ext cx="5030788" cy="1241385"/>
          </a:xfrm>
          <a:prstGeom prst="rect">
            <a:avLst/>
          </a:prstGeom>
        </p:spPr>
        <p:txBody>
          <a:bodyPr/>
          <a:lstStyle>
            <a:lvl1pPr marL="0" indent="0">
              <a:buNone/>
              <a:defRPr sz="4000">
                <a:latin typeface="Georgia" panose="02040502050405020303" pitchFamily="18" charset="0"/>
              </a:defRPr>
            </a:lvl1pPr>
          </a:lstStyle>
          <a:p>
            <a:pPr lvl="0"/>
            <a:r>
              <a:rPr lang="en-US"/>
              <a:t>Presentation title Georgia 42pt</a:t>
            </a:r>
          </a:p>
        </p:txBody>
      </p:sp>
      <p:sp>
        <p:nvSpPr>
          <p:cNvPr id="10" name="Text Placeholder 12">
            <a:extLst>
              <a:ext uri="{FF2B5EF4-FFF2-40B4-BE49-F238E27FC236}">
                <a16:creationId xmlns:a16="http://schemas.microsoft.com/office/drawing/2014/main" id="{D87998FD-B9AC-DD44-A47A-7720DAD34F3C}"/>
              </a:ext>
            </a:extLst>
          </p:cNvPr>
          <p:cNvSpPr>
            <a:spLocks noGrp="1"/>
          </p:cNvSpPr>
          <p:nvPr>
            <p:ph type="body" sz="quarter" idx="11" hasCustomPrompt="1"/>
          </p:nvPr>
        </p:nvSpPr>
        <p:spPr>
          <a:xfrm>
            <a:off x="431509" y="4029473"/>
            <a:ext cx="5664491" cy="428585"/>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r>
              <a:rPr lang="en-GB"/>
              <a:t>Subtitle in Arial Regular 26pt</a:t>
            </a:r>
          </a:p>
        </p:txBody>
      </p:sp>
      <p:sp>
        <p:nvSpPr>
          <p:cNvPr id="11" name="Text Placeholder 14">
            <a:extLst>
              <a:ext uri="{FF2B5EF4-FFF2-40B4-BE49-F238E27FC236}">
                <a16:creationId xmlns:a16="http://schemas.microsoft.com/office/drawing/2014/main" id="{2257BD2E-3120-5149-ACE7-6EBD9FE6F3D4}"/>
              </a:ext>
            </a:extLst>
          </p:cNvPr>
          <p:cNvSpPr>
            <a:spLocks noGrp="1"/>
          </p:cNvSpPr>
          <p:nvPr>
            <p:ph type="body" sz="quarter" idx="12" hasCustomPrompt="1"/>
          </p:nvPr>
        </p:nvSpPr>
        <p:spPr>
          <a:xfrm>
            <a:off x="431509" y="4571759"/>
            <a:ext cx="5664491" cy="37697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US"/>
              <a:t>Author name in Arial Regular 16pt</a:t>
            </a:r>
          </a:p>
        </p:txBody>
      </p:sp>
    </p:spTree>
    <p:extLst>
      <p:ext uri="{BB962C8B-B14F-4D97-AF65-F5344CB8AC3E}">
        <p14:creationId xmlns:p14="http://schemas.microsoft.com/office/powerpoint/2010/main" val="1933065483"/>
      </p:ext>
    </p:extLst>
  </p:cSld>
  <p:clrMapOvr>
    <a:masterClrMapping/>
  </p:clrMapOvr>
  <p:extLst>
    <p:ext uri="{DCECCB84-F9BA-43D5-87BE-67443E8EF086}">
      <p15:sldGuideLst xmlns:p15="http://schemas.microsoft.com/office/powerpoint/2012/main">
        <p15:guide id="1" orient="horz" pos="2160">
          <p15:clr>
            <a:srgbClr val="FBAE40"/>
          </p15:clr>
        </p15:guide>
        <p15:guide id="2" pos="25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4" name="Rectangle 3">
            <a:extLst>
              <a:ext uri="{FF2B5EF4-FFF2-40B4-BE49-F238E27FC236}">
                <a16:creationId xmlns:a16="http://schemas.microsoft.com/office/drawing/2014/main" id="{FB1D292C-8467-9F4D-B8A2-9071FE65C5B9}"/>
              </a:ext>
            </a:extLst>
          </p:cNvPr>
          <p:cNvSpPr/>
          <p:nvPr userDrawn="1"/>
        </p:nvSpPr>
        <p:spPr>
          <a:xfrm>
            <a:off x="0" y="1449389"/>
            <a:ext cx="12192000" cy="5408611"/>
          </a:xfrm>
          <a:prstGeom prst="rect">
            <a:avLst/>
          </a:prstGeom>
          <a:solidFill>
            <a:srgbClr val="F08BA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673DAD2-4442-A24A-B161-4F1B1264059F}"/>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326984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63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63EB-B469-8741-AD28-08FEACB59E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274"/>
            <a:ext cx="12192000" cy="6858000"/>
          </a:xfrm>
          <a:prstGeom prst="rect">
            <a:avLst/>
          </a:prstGeom>
        </p:spPr>
      </p:pic>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09" y="436950"/>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54748" y="636107"/>
            <a:ext cx="1286473" cy="446692"/>
          </a:xfrm>
          <a:prstGeom prst="rect">
            <a:avLst/>
          </a:prstGeom>
        </p:spPr>
      </p:pic>
    </p:spTree>
    <p:extLst>
      <p:ext uri="{BB962C8B-B14F-4D97-AF65-F5344CB8AC3E}">
        <p14:creationId xmlns:p14="http://schemas.microsoft.com/office/powerpoint/2010/main" val="207402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63EB-B469-8741-AD28-08FEACB59E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09" y="436950"/>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54748" y="636107"/>
            <a:ext cx="1286473" cy="446692"/>
          </a:xfrm>
          <a:prstGeom prst="rect">
            <a:avLst/>
          </a:prstGeom>
        </p:spPr>
      </p:pic>
    </p:spTree>
    <p:extLst>
      <p:ext uri="{BB962C8B-B14F-4D97-AF65-F5344CB8AC3E}">
        <p14:creationId xmlns:p14="http://schemas.microsoft.com/office/powerpoint/2010/main" val="110297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63EB-B469-8741-AD28-08FEACB59E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09" y="436950"/>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54748" y="636107"/>
            <a:ext cx="1286473" cy="446692"/>
          </a:xfrm>
          <a:prstGeom prst="rect">
            <a:avLst/>
          </a:prstGeom>
        </p:spPr>
      </p:pic>
    </p:spTree>
    <p:extLst>
      <p:ext uri="{BB962C8B-B14F-4D97-AF65-F5344CB8AC3E}">
        <p14:creationId xmlns:p14="http://schemas.microsoft.com/office/powerpoint/2010/main" val="1049636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63EB-B469-8741-AD28-08FEACB59E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09" y="436950"/>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54748" y="636107"/>
            <a:ext cx="1286473" cy="446692"/>
          </a:xfrm>
          <a:prstGeom prst="rect">
            <a:avLst/>
          </a:prstGeom>
        </p:spPr>
      </p:pic>
    </p:spTree>
    <p:extLst>
      <p:ext uri="{BB962C8B-B14F-4D97-AF65-F5344CB8AC3E}">
        <p14:creationId xmlns:p14="http://schemas.microsoft.com/office/powerpoint/2010/main" val="389039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63EB-B469-8741-AD28-08FEACB59E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09" y="436950"/>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54748" y="636107"/>
            <a:ext cx="1286473" cy="446692"/>
          </a:xfrm>
          <a:prstGeom prst="rect">
            <a:avLst/>
          </a:prstGeom>
        </p:spPr>
      </p:pic>
    </p:spTree>
    <p:extLst>
      <p:ext uri="{BB962C8B-B14F-4D97-AF65-F5344CB8AC3E}">
        <p14:creationId xmlns:p14="http://schemas.microsoft.com/office/powerpoint/2010/main" val="11432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4009-1A39-1BC4-B773-D623BADF18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0E603-D56F-6017-1FAA-B2CA65E62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C8BA6-BA4F-0523-E702-9DAFF72628A5}"/>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5" name="Footer Placeholder 4">
            <a:extLst>
              <a:ext uri="{FF2B5EF4-FFF2-40B4-BE49-F238E27FC236}">
                <a16:creationId xmlns:a16="http://schemas.microsoft.com/office/drawing/2014/main" id="{C0BE5E74-F710-B9D8-1A28-A0F039D59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A58F9E-9DDA-4ABD-F180-4DF2BC0BAB7E}"/>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373479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69612E-0E19-6F4E-BAC1-BD2AF2CE6732}"/>
              </a:ext>
            </a:extLst>
          </p:cNvPr>
          <p:cNvSpPr/>
          <p:nvPr userDrawn="1"/>
        </p:nvSpPr>
        <p:spPr>
          <a:xfrm>
            <a:off x="0" y="-1"/>
            <a:ext cx="12192000" cy="11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509" y="447735"/>
            <a:ext cx="1397292" cy="721606"/>
          </a:xfrm>
          <a:prstGeom prst="rect">
            <a:avLst/>
          </a:prstGeom>
        </p:spPr>
      </p:pic>
      <p:pic>
        <p:nvPicPr>
          <p:cNvPr id="8" name="Graphic 7">
            <a:extLst>
              <a:ext uri="{FF2B5EF4-FFF2-40B4-BE49-F238E27FC236}">
                <a16:creationId xmlns:a16="http://schemas.microsoft.com/office/drawing/2014/main" id="{77B0D911-F749-9C46-85B6-021B298EB8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54748" y="636107"/>
            <a:ext cx="1286473" cy="446692"/>
          </a:xfrm>
          <a:prstGeom prst="rect">
            <a:avLst/>
          </a:prstGeom>
        </p:spPr>
      </p:pic>
    </p:spTree>
    <p:extLst>
      <p:ext uri="{BB962C8B-B14F-4D97-AF65-F5344CB8AC3E}">
        <p14:creationId xmlns:p14="http://schemas.microsoft.com/office/powerpoint/2010/main" val="708530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3" name="Slide Number Placeholder 5">
            <a:extLst>
              <a:ext uri="{FF2B5EF4-FFF2-40B4-BE49-F238E27FC236}">
                <a16:creationId xmlns:a16="http://schemas.microsoft.com/office/drawing/2014/main" id="{965815CF-C176-2E48-883A-C0CA57B83129}"/>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200139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3" name="Rectangle 2">
            <a:extLst>
              <a:ext uri="{FF2B5EF4-FFF2-40B4-BE49-F238E27FC236}">
                <a16:creationId xmlns:a16="http://schemas.microsoft.com/office/drawing/2014/main" id="{9B45A451-DCE0-904C-9167-AF4318FD23D0}"/>
              </a:ext>
            </a:extLst>
          </p:cNvPr>
          <p:cNvSpPr/>
          <p:nvPr userDrawn="1"/>
        </p:nvSpPr>
        <p:spPr>
          <a:xfrm>
            <a:off x="0" y="908050"/>
            <a:ext cx="12192000" cy="5949950"/>
          </a:xfrm>
          <a:prstGeom prst="rect">
            <a:avLst/>
          </a:prstGeom>
          <a:solidFill>
            <a:srgbClr val="F08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F42F7F5B-BF68-BD46-A934-DC7E03908F6D}"/>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385224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3" name="Rectangle 2">
            <a:extLst>
              <a:ext uri="{FF2B5EF4-FFF2-40B4-BE49-F238E27FC236}">
                <a16:creationId xmlns:a16="http://schemas.microsoft.com/office/drawing/2014/main" id="{9B45A451-DCE0-904C-9167-AF4318FD23D0}"/>
              </a:ext>
            </a:extLst>
          </p:cNvPr>
          <p:cNvSpPr/>
          <p:nvPr userDrawn="1"/>
        </p:nvSpPr>
        <p:spPr>
          <a:xfrm>
            <a:off x="0" y="908050"/>
            <a:ext cx="12192000" cy="5949950"/>
          </a:xfrm>
          <a:prstGeom prst="rect">
            <a:avLst/>
          </a:prstGeom>
          <a:solidFill>
            <a:srgbClr val="00A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C9766029-4505-CF45-B597-2EBB1A489160}"/>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402567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3" name="Rectangle 2">
            <a:extLst>
              <a:ext uri="{FF2B5EF4-FFF2-40B4-BE49-F238E27FC236}">
                <a16:creationId xmlns:a16="http://schemas.microsoft.com/office/drawing/2014/main" id="{9B45A451-DCE0-904C-9167-AF4318FD23D0}"/>
              </a:ext>
            </a:extLst>
          </p:cNvPr>
          <p:cNvSpPr/>
          <p:nvPr userDrawn="1"/>
        </p:nvSpPr>
        <p:spPr>
          <a:xfrm>
            <a:off x="0" y="908050"/>
            <a:ext cx="12192000" cy="5949950"/>
          </a:xfrm>
          <a:prstGeom prst="rect">
            <a:avLst/>
          </a:prstGeom>
          <a:solidFill>
            <a:srgbClr val="004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C9766029-4505-CF45-B597-2EBB1A489160}"/>
              </a:ext>
            </a:extLst>
          </p:cNvPr>
          <p:cNvSpPr>
            <a:spLocks noGrp="1"/>
          </p:cNvSpPr>
          <p:nvPr>
            <p:ph type="sldNum" sz="quarter" idx="12"/>
          </p:nvPr>
        </p:nvSpPr>
        <p:spPr>
          <a:xfrm>
            <a:off x="367042" y="6402136"/>
            <a:ext cx="519438" cy="29881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2682241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4" name="Rectangle 3">
            <a:extLst>
              <a:ext uri="{FF2B5EF4-FFF2-40B4-BE49-F238E27FC236}">
                <a16:creationId xmlns:a16="http://schemas.microsoft.com/office/drawing/2014/main" id="{FB1D292C-8467-9F4D-B8A2-9071FE65C5B9}"/>
              </a:ext>
            </a:extLst>
          </p:cNvPr>
          <p:cNvSpPr/>
          <p:nvPr userDrawn="1"/>
        </p:nvSpPr>
        <p:spPr>
          <a:xfrm>
            <a:off x="0" y="1449389"/>
            <a:ext cx="12192000" cy="5408611"/>
          </a:xfrm>
          <a:prstGeom prst="rect">
            <a:avLst/>
          </a:prstGeom>
          <a:solidFill>
            <a:srgbClr val="F08BA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673DAD2-4442-A24A-B161-4F1B1264059F}"/>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4141910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260A686-6AC7-C64F-A66E-B575356AC8A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5694" y="365184"/>
            <a:ext cx="865164" cy="446798"/>
          </a:xfrm>
          <a:prstGeom prst="rect">
            <a:avLst/>
          </a:prstGeom>
        </p:spPr>
      </p:pic>
      <p:sp>
        <p:nvSpPr>
          <p:cNvPr id="4" name="Rectangle 3">
            <a:extLst>
              <a:ext uri="{FF2B5EF4-FFF2-40B4-BE49-F238E27FC236}">
                <a16:creationId xmlns:a16="http://schemas.microsoft.com/office/drawing/2014/main" id="{FB1D292C-8467-9F4D-B8A2-9071FE65C5B9}"/>
              </a:ext>
            </a:extLst>
          </p:cNvPr>
          <p:cNvSpPr/>
          <p:nvPr userDrawn="1"/>
        </p:nvSpPr>
        <p:spPr>
          <a:xfrm>
            <a:off x="0" y="1449389"/>
            <a:ext cx="12192000" cy="5408611"/>
          </a:xfrm>
          <a:prstGeom prst="rect">
            <a:avLst/>
          </a:prstGeom>
          <a:solidFill>
            <a:srgbClr val="00A59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963D82B-BC3E-6E4C-B200-C1BD49E1F03D}"/>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fld id="{BF60A4AC-27F7-DF40-A5F9-692E063A8C7E}" type="slidenum">
              <a:rPr lang="en-US" smtClean="0"/>
              <a:pPr/>
              <a:t>‹#›</a:t>
            </a:fld>
            <a:endParaRPr lang="en-US"/>
          </a:p>
        </p:txBody>
      </p:sp>
    </p:spTree>
    <p:extLst>
      <p:ext uri="{BB962C8B-B14F-4D97-AF65-F5344CB8AC3E}">
        <p14:creationId xmlns:p14="http://schemas.microsoft.com/office/powerpoint/2010/main" val="14365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509" y="447735"/>
            <a:ext cx="1397292" cy="721606"/>
          </a:xfrm>
          <a:prstGeom prst="rect">
            <a:avLst/>
          </a:prstGeom>
        </p:spPr>
      </p:pic>
      <p:sp>
        <p:nvSpPr>
          <p:cNvPr id="4" name="Rectangle 3">
            <a:extLst>
              <a:ext uri="{FF2B5EF4-FFF2-40B4-BE49-F238E27FC236}">
                <a16:creationId xmlns:a16="http://schemas.microsoft.com/office/drawing/2014/main" id="{FC5EC66F-F844-8743-84C1-D112E1C824AF}"/>
              </a:ext>
            </a:extLst>
          </p:cNvPr>
          <p:cNvSpPr/>
          <p:nvPr userDrawn="1"/>
        </p:nvSpPr>
        <p:spPr>
          <a:xfrm>
            <a:off x="0" y="1166648"/>
            <a:ext cx="12192000" cy="5691352"/>
          </a:xfrm>
          <a:prstGeom prst="rect">
            <a:avLst/>
          </a:prstGeom>
          <a:solidFill>
            <a:srgbClr val="00A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307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28F42C5-F6DF-B24D-A1F4-02979FD9D6A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509" y="447735"/>
            <a:ext cx="1397292" cy="721606"/>
          </a:xfrm>
          <a:prstGeom prst="rect">
            <a:avLst/>
          </a:prstGeom>
        </p:spPr>
      </p:pic>
      <p:sp>
        <p:nvSpPr>
          <p:cNvPr id="4" name="Rectangle 3">
            <a:extLst>
              <a:ext uri="{FF2B5EF4-FFF2-40B4-BE49-F238E27FC236}">
                <a16:creationId xmlns:a16="http://schemas.microsoft.com/office/drawing/2014/main" id="{FC5EC66F-F844-8743-84C1-D112E1C824AF}"/>
              </a:ext>
            </a:extLst>
          </p:cNvPr>
          <p:cNvSpPr/>
          <p:nvPr userDrawn="1"/>
        </p:nvSpPr>
        <p:spPr>
          <a:xfrm>
            <a:off x="0" y="1169341"/>
            <a:ext cx="12192000" cy="5691352"/>
          </a:xfrm>
          <a:prstGeom prst="rect">
            <a:avLst/>
          </a:prstGeom>
          <a:solidFill>
            <a:srgbClr val="F08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124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97B2080-8B5E-3848-94A3-2AB13C899558}"/>
              </a:ext>
            </a:extLst>
          </p:cNvPr>
          <p:cNvSpPr>
            <a:spLocks noGrp="1"/>
          </p:cNvSpPr>
          <p:nvPr>
            <p:ph type="sldNum" sz="quarter" idx="12"/>
          </p:nvPr>
        </p:nvSpPr>
        <p:spPr>
          <a:xfrm>
            <a:off x="367042" y="6402136"/>
            <a:ext cx="519438" cy="298811"/>
          </a:xfrm>
          <a:prstGeom prst="rect">
            <a:avLst/>
          </a:prstGeom>
        </p:spPr>
        <p:txBody>
          <a:bodyPr/>
          <a:lstStyle>
            <a:lvl1pPr>
              <a:defRPr sz="900">
                <a:latin typeface="Arial" panose="020B0604020202020204" pitchFamily="34" charset="0"/>
                <a:cs typeface="Arial" panose="020B0604020202020204" pitchFamily="34" charset="0"/>
              </a:defRPr>
            </a:lvl1pPr>
          </a:lstStyle>
          <a:p>
            <a:r>
              <a:rPr lang="en-US"/>
              <a:t>0</a:t>
            </a:r>
            <a:fld id="{BF60A4AC-27F7-DF40-A5F9-692E063A8C7E}" type="slidenum">
              <a:rPr lang="en-US" smtClean="0"/>
              <a:pPr/>
              <a:t>‹#›</a:t>
            </a:fld>
            <a:endParaRPr lang="en-US"/>
          </a:p>
        </p:txBody>
      </p:sp>
    </p:spTree>
    <p:extLst>
      <p:ext uri="{BB962C8B-B14F-4D97-AF65-F5344CB8AC3E}">
        <p14:creationId xmlns:p14="http://schemas.microsoft.com/office/powerpoint/2010/main" val="344931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8C27-4DB7-F14A-E573-55F8B22771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D8211C-6D0C-20A2-A4F5-3D93DB759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01035-6D64-6723-500A-8F483E776762}"/>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5" name="Footer Placeholder 4">
            <a:extLst>
              <a:ext uri="{FF2B5EF4-FFF2-40B4-BE49-F238E27FC236}">
                <a16:creationId xmlns:a16="http://schemas.microsoft.com/office/drawing/2014/main" id="{9C21F897-AB83-9D7B-4430-199C01B320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28382-D4FF-8406-1591-4456A3ECF401}"/>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1229430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10FF-20FD-4344-BA82-CE0CC26F5A7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73EF3-6038-5E43-B3C2-0A631400C0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1E5CA4-0822-DE4B-BF76-935DB0A8929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BC4CF67-139C-A143-9A0D-AE0D43B6B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45B6D-A70E-5249-8584-8A31B99B3EF8}"/>
              </a:ext>
            </a:extLst>
          </p:cNvPr>
          <p:cNvSpPr>
            <a:spLocks noGrp="1"/>
          </p:cNvSpPr>
          <p:nvPr>
            <p:ph type="sldNum" sz="quarter" idx="12"/>
          </p:nvPr>
        </p:nvSpPr>
        <p:spPr>
          <a:xfrm>
            <a:off x="8610600" y="6356350"/>
            <a:ext cx="2743200" cy="365125"/>
          </a:xfrm>
          <a:prstGeom prst="rect">
            <a:avLst/>
          </a:prstGeom>
        </p:spPr>
        <p:txBody>
          <a:bodyPr/>
          <a:lstStyle/>
          <a:p>
            <a:fld id="{BF60A4AC-27F7-DF40-A5F9-692E063A8C7E}" type="slidenum">
              <a:rPr lang="en-US" smtClean="0"/>
              <a:t>‹#›</a:t>
            </a:fld>
            <a:endParaRPr lang="en-US"/>
          </a:p>
        </p:txBody>
      </p:sp>
    </p:spTree>
    <p:extLst>
      <p:ext uri="{BB962C8B-B14F-4D97-AF65-F5344CB8AC3E}">
        <p14:creationId xmlns:p14="http://schemas.microsoft.com/office/powerpoint/2010/main" val="316993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36EE-3E30-E979-D1FE-3953E7CCA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8854A-C701-9E7C-7EF7-8E1FB129D0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9375BE-FE94-13DD-6B74-3CCD27681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278D5-289E-5A93-3D9E-12806DBD9517}"/>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6" name="Footer Placeholder 5">
            <a:extLst>
              <a:ext uri="{FF2B5EF4-FFF2-40B4-BE49-F238E27FC236}">
                <a16:creationId xmlns:a16="http://schemas.microsoft.com/office/drawing/2014/main" id="{1045078C-C145-C82C-84BA-34F45175FE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922F6D-BAB8-4CE7-236C-25B562E600AB}"/>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133476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DF6B-0B39-CBF0-5773-6FBA275ECF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7A9BD2-3568-842B-AC53-C89DA697B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DCE694-798E-A237-1A42-6D05C60C4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12957D-5721-5790-7B81-3543D381D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6AF1B-9E96-E34D-A565-AE963C485C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499696-E8A9-73CD-3259-458E4145A43E}"/>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8" name="Footer Placeholder 7">
            <a:extLst>
              <a:ext uri="{FF2B5EF4-FFF2-40B4-BE49-F238E27FC236}">
                <a16:creationId xmlns:a16="http://schemas.microsoft.com/office/drawing/2014/main" id="{4DD36DA8-2D3C-53D5-C099-D7CA24FD9F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80BF36-0F3F-527E-2A7E-12C801D35C00}"/>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355166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8CA2-5CCA-2B81-9121-5918E5D715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661ECF-300D-E423-0D8A-B31483CEE468}"/>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4" name="Footer Placeholder 3">
            <a:extLst>
              <a:ext uri="{FF2B5EF4-FFF2-40B4-BE49-F238E27FC236}">
                <a16:creationId xmlns:a16="http://schemas.microsoft.com/office/drawing/2014/main" id="{B86C802A-D1BF-82EE-F456-2A9E6B2764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87C7E3-11BA-F962-0156-4F69BCF6AD07}"/>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108137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67FD4-C95A-0D92-56AB-2099DA4CD459}"/>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3" name="Footer Placeholder 2">
            <a:extLst>
              <a:ext uri="{FF2B5EF4-FFF2-40B4-BE49-F238E27FC236}">
                <a16:creationId xmlns:a16="http://schemas.microsoft.com/office/drawing/2014/main" id="{24F248CE-564D-6ED2-07BF-B55D4E4581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C7440E-0DC6-1DBE-0081-91F5782A8863}"/>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182645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87F7-215F-0C62-209B-BE4904722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811990-2266-D80E-BE21-A24066DA1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0847B0-0A50-4CEA-4A19-5EF11AAB9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20847-6E18-CDB8-6D04-1311F8F6CB5D}"/>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6" name="Footer Placeholder 5">
            <a:extLst>
              <a:ext uri="{FF2B5EF4-FFF2-40B4-BE49-F238E27FC236}">
                <a16:creationId xmlns:a16="http://schemas.microsoft.com/office/drawing/2014/main" id="{AA7DD956-6B9C-FE12-AF8B-B468C84D1F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0F3283-300D-7101-B5B2-C442DEC6BC70}"/>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141143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8906-5501-7062-C35D-C60C8B9D3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B78F2F-2B46-3590-11CB-99F493185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0403E6-F45D-6F17-1E78-B4377496B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A2606-E5BC-AF7D-CCCF-E5A2B48BB2E4}"/>
              </a:ext>
            </a:extLst>
          </p:cNvPr>
          <p:cNvSpPr>
            <a:spLocks noGrp="1"/>
          </p:cNvSpPr>
          <p:nvPr>
            <p:ph type="dt" sz="half" idx="10"/>
          </p:nvPr>
        </p:nvSpPr>
        <p:spPr/>
        <p:txBody>
          <a:bodyPr/>
          <a:lstStyle/>
          <a:p>
            <a:fld id="{682E9882-8985-48A0-A736-BDD793113DCC}" type="datetimeFigureOut">
              <a:rPr lang="en-GB" smtClean="0"/>
              <a:t>13/02/2023</a:t>
            </a:fld>
            <a:endParaRPr lang="en-GB"/>
          </a:p>
        </p:txBody>
      </p:sp>
      <p:sp>
        <p:nvSpPr>
          <p:cNvPr id="6" name="Footer Placeholder 5">
            <a:extLst>
              <a:ext uri="{FF2B5EF4-FFF2-40B4-BE49-F238E27FC236}">
                <a16:creationId xmlns:a16="http://schemas.microsoft.com/office/drawing/2014/main" id="{86C20375-8CD9-A9DD-945C-ACEC22B538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A2D83-9EF2-9716-21C8-5FA22974E748}"/>
              </a:ext>
            </a:extLst>
          </p:cNvPr>
          <p:cNvSpPr>
            <a:spLocks noGrp="1"/>
          </p:cNvSpPr>
          <p:nvPr>
            <p:ph type="sldNum" sz="quarter" idx="12"/>
          </p:nvPr>
        </p:nvSpPr>
        <p:spPr/>
        <p:txBody>
          <a:bodyPr/>
          <a:lstStyle/>
          <a:p>
            <a:fld id="{54FC2388-96EE-499E-91D8-54DF5F56E6CB}" type="slidenum">
              <a:rPr lang="en-GB" smtClean="0"/>
              <a:t>‹#›</a:t>
            </a:fld>
            <a:endParaRPr lang="en-GB"/>
          </a:p>
        </p:txBody>
      </p:sp>
    </p:spTree>
    <p:extLst>
      <p:ext uri="{BB962C8B-B14F-4D97-AF65-F5344CB8AC3E}">
        <p14:creationId xmlns:p14="http://schemas.microsoft.com/office/powerpoint/2010/main" val="246742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80BB9-6906-44DA-FD5D-4C2DB3DFC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88F160-203B-2E08-98F9-2C0C8751D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34158-889C-5680-BD3B-97458DBD2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E9882-8985-48A0-A736-BDD793113DCC}" type="datetimeFigureOut">
              <a:rPr lang="en-GB" smtClean="0"/>
              <a:t>13/02/2023</a:t>
            </a:fld>
            <a:endParaRPr lang="en-GB"/>
          </a:p>
        </p:txBody>
      </p:sp>
      <p:sp>
        <p:nvSpPr>
          <p:cNvPr id="5" name="Footer Placeholder 4">
            <a:extLst>
              <a:ext uri="{FF2B5EF4-FFF2-40B4-BE49-F238E27FC236}">
                <a16:creationId xmlns:a16="http://schemas.microsoft.com/office/drawing/2014/main" id="{3B9AFB72-D23C-786F-1539-4B0251335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30BDB5-C59F-A535-1E08-1AC01D486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2388-96EE-499E-91D8-54DF5F56E6CB}" type="slidenum">
              <a:rPr lang="en-GB" smtClean="0"/>
              <a:t>‹#›</a:t>
            </a:fld>
            <a:endParaRPr lang="en-GB"/>
          </a:p>
        </p:txBody>
      </p:sp>
    </p:spTree>
    <p:extLst>
      <p:ext uri="{BB962C8B-B14F-4D97-AF65-F5344CB8AC3E}">
        <p14:creationId xmlns:p14="http://schemas.microsoft.com/office/powerpoint/2010/main" val="338476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1228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hyperlink" Target="mailto:alice.cooper@autistica.org.uk"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autistica.itch.io/raisethegame-with-dar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4A91D-9606-0C4F-8501-EBD5320F9846}"/>
              </a:ext>
            </a:extLst>
          </p:cNvPr>
          <p:cNvSpPr>
            <a:spLocks noGrp="1"/>
          </p:cNvSpPr>
          <p:nvPr>
            <p:ph type="body" sz="quarter" idx="10"/>
          </p:nvPr>
        </p:nvSpPr>
        <p:spPr>
          <a:xfrm>
            <a:off x="1025253" y="2447654"/>
            <a:ext cx="4394886" cy="1962691"/>
          </a:xfrm>
        </p:spPr>
        <p:txBody>
          <a:bodyPr>
            <a:normAutofit lnSpcReduction="10000"/>
          </a:bodyPr>
          <a:lstStyle/>
          <a:p>
            <a:r>
              <a:rPr lang="en-US"/>
              <a:t>Embracing</a:t>
            </a:r>
          </a:p>
          <a:p>
            <a:r>
              <a:rPr lang="en-US"/>
              <a:t>Neurodiversity </a:t>
            </a:r>
          </a:p>
          <a:p>
            <a:r>
              <a:rPr lang="en-US"/>
              <a:t>in the Workplace </a:t>
            </a:r>
          </a:p>
        </p:txBody>
      </p:sp>
    </p:spTree>
    <p:extLst>
      <p:ext uri="{BB962C8B-B14F-4D97-AF65-F5344CB8AC3E}">
        <p14:creationId xmlns:p14="http://schemas.microsoft.com/office/powerpoint/2010/main" val="259321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CA4480-905E-D70F-EDAC-4A80E2963B5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C57406C-E3DD-68C7-F9FF-C3AA90FB9CFC}"/>
              </a:ext>
            </a:extLst>
          </p:cNvPr>
          <p:cNvPicPr>
            <a:picLocks noChangeAspect="1"/>
          </p:cNvPicPr>
          <p:nvPr/>
        </p:nvPicPr>
        <p:blipFill>
          <a:blip r:embed="rId3"/>
          <a:stretch>
            <a:fillRect/>
          </a:stretch>
        </p:blipFill>
        <p:spPr>
          <a:xfrm>
            <a:off x="6199670" y="2308101"/>
            <a:ext cx="2247900" cy="2371725"/>
          </a:xfrm>
          <a:prstGeom prst="rect">
            <a:avLst/>
          </a:prstGeom>
        </p:spPr>
      </p:pic>
      <p:pic>
        <p:nvPicPr>
          <p:cNvPr id="5" name="Picture 4">
            <a:extLst>
              <a:ext uri="{FF2B5EF4-FFF2-40B4-BE49-F238E27FC236}">
                <a16:creationId xmlns:a16="http://schemas.microsoft.com/office/drawing/2014/main" id="{E38573CD-3DD9-ECBB-1F59-93C3123872CF}"/>
              </a:ext>
            </a:extLst>
          </p:cNvPr>
          <p:cNvPicPr>
            <a:picLocks noChangeAspect="1"/>
          </p:cNvPicPr>
          <p:nvPr/>
        </p:nvPicPr>
        <p:blipFill>
          <a:blip r:embed="rId4"/>
          <a:stretch>
            <a:fillRect/>
          </a:stretch>
        </p:blipFill>
        <p:spPr>
          <a:xfrm>
            <a:off x="662635" y="2082502"/>
            <a:ext cx="2371725" cy="2609850"/>
          </a:xfrm>
          <a:prstGeom prst="rect">
            <a:avLst/>
          </a:prstGeom>
        </p:spPr>
      </p:pic>
      <p:pic>
        <p:nvPicPr>
          <p:cNvPr id="8" name="Picture 7">
            <a:extLst>
              <a:ext uri="{FF2B5EF4-FFF2-40B4-BE49-F238E27FC236}">
                <a16:creationId xmlns:a16="http://schemas.microsoft.com/office/drawing/2014/main" id="{7BC40B84-84EA-5B92-AB43-0E627BB1154B}"/>
              </a:ext>
            </a:extLst>
          </p:cNvPr>
          <p:cNvPicPr>
            <a:picLocks noChangeAspect="1"/>
          </p:cNvPicPr>
          <p:nvPr/>
        </p:nvPicPr>
        <p:blipFill>
          <a:blip r:embed="rId5"/>
          <a:stretch>
            <a:fillRect/>
          </a:stretch>
        </p:blipFill>
        <p:spPr>
          <a:xfrm>
            <a:off x="3490185" y="2134889"/>
            <a:ext cx="2228850" cy="2505075"/>
          </a:xfrm>
          <a:prstGeom prst="rect">
            <a:avLst/>
          </a:prstGeom>
        </p:spPr>
      </p:pic>
      <p:pic>
        <p:nvPicPr>
          <p:cNvPr id="10" name="Picture 9">
            <a:extLst>
              <a:ext uri="{FF2B5EF4-FFF2-40B4-BE49-F238E27FC236}">
                <a16:creationId xmlns:a16="http://schemas.microsoft.com/office/drawing/2014/main" id="{75EC6AEE-78C2-BCA4-ECD3-F10B5476E55E}"/>
              </a:ext>
            </a:extLst>
          </p:cNvPr>
          <p:cNvPicPr>
            <a:picLocks noChangeAspect="1"/>
          </p:cNvPicPr>
          <p:nvPr/>
        </p:nvPicPr>
        <p:blipFill>
          <a:blip r:embed="rId6"/>
          <a:stretch>
            <a:fillRect/>
          </a:stretch>
        </p:blipFill>
        <p:spPr>
          <a:xfrm>
            <a:off x="8928205" y="2568277"/>
            <a:ext cx="2390775" cy="2124075"/>
          </a:xfrm>
          <a:prstGeom prst="rect">
            <a:avLst/>
          </a:prstGeom>
        </p:spPr>
      </p:pic>
      <p:sp>
        <p:nvSpPr>
          <p:cNvPr id="12" name="TextBox 11">
            <a:extLst>
              <a:ext uri="{FF2B5EF4-FFF2-40B4-BE49-F238E27FC236}">
                <a16:creationId xmlns:a16="http://schemas.microsoft.com/office/drawing/2014/main" id="{CE4695BD-B188-7AFE-B013-72B25EEF48BB}"/>
              </a:ext>
            </a:extLst>
          </p:cNvPr>
          <p:cNvSpPr txBox="1"/>
          <p:nvPr/>
        </p:nvSpPr>
        <p:spPr>
          <a:xfrm>
            <a:off x="886480" y="5592417"/>
            <a:ext cx="106296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Neurodiversity refers to variations in the human brain and cognition, for instance in sociability, learning, attention, mood and other mental functions. It is also an umbrella term for conditions such as autism, ADHD, dyslexia, </a:t>
            </a:r>
            <a:r>
              <a:rPr kumimoji="0" lang="en-GB" sz="1800" b="0" i="0" u="none" strike="noStrike" kern="1200" cap="none" spc="0" normalizeH="0" baseline="0" noProof="0" err="1">
                <a:ln>
                  <a:noFill/>
                </a:ln>
                <a:solidFill>
                  <a:prstClr val="white"/>
                </a:solidFill>
                <a:effectLst/>
                <a:uLnTx/>
                <a:uFillTx/>
                <a:latin typeface="arial" panose="020B0604020202020204" pitchFamily="34" charset="0"/>
                <a:ea typeface="+mn-ea"/>
                <a:cs typeface="+mn-cs"/>
              </a:rPr>
              <a:t>dyscacula</a:t>
            </a: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etc. </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74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76ED1D-ADBF-2811-AA52-892D15FDC00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5C342607-3D3B-B416-41DD-6BDEB7F559C6}"/>
              </a:ext>
            </a:extLst>
          </p:cNvPr>
          <p:cNvPicPr>
            <a:picLocks noChangeAspect="1"/>
          </p:cNvPicPr>
          <p:nvPr/>
        </p:nvPicPr>
        <p:blipFill>
          <a:blip r:embed="rId3"/>
          <a:stretch>
            <a:fillRect/>
          </a:stretch>
        </p:blipFill>
        <p:spPr>
          <a:xfrm>
            <a:off x="1317409" y="1009835"/>
            <a:ext cx="8953500" cy="2743200"/>
          </a:xfrm>
          <a:prstGeom prst="rect">
            <a:avLst/>
          </a:prstGeom>
        </p:spPr>
      </p:pic>
      <p:pic>
        <p:nvPicPr>
          <p:cNvPr id="7" name="Picture 6">
            <a:extLst>
              <a:ext uri="{FF2B5EF4-FFF2-40B4-BE49-F238E27FC236}">
                <a16:creationId xmlns:a16="http://schemas.microsoft.com/office/drawing/2014/main" id="{EE176280-3F21-6889-742C-67E5391760E0}"/>
              </a:ext>
            </a:extLst>
          </p:cNvPr>
          <p:cNvPicPr>
            <a:picLocks noChangeAspect="1"/>
          </p:cNvPicPr>
          <p:nvPr/>
        </p:nvPicPr>
        <p:blipFill>
          <a:blip r:embed="rId4"/>
          <a:stretch>
            <a:fillRect/>
          </a:stretch>
        </p:blipFill>
        <p:spPr>
          <a:xfrm>
            <a:off x="2246097" y="3686175"/>
            <a:ext cx="7096125" cy="3171825"/>
          </a:xfrm>
          <a:prstGeom prst="rect">
            <a:avLst/>
          </a:prstGeom>
        </p:spPr>
      </p:pic>
    </p:spTree>
    <p:extLst>
      <p:ext uri="{BB962C8B-B14F-4D97-AF65-F5344CB8AC3E}">
        <p14:creationId xmlns:p14="http://schemas.microsoft.com/office/powerpoint/2010/main" val="392003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CA4480-905E-D70F-EDAC-4A80E2963B5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FBE223D0-0A5B-EA58-348A-B1F8CADA0217}"/>
              </a:ext>
            </a:extLst>
          </p:cNvPr>
          <p:cNvPicPr>
            <a:picLocks noChangeAspect="1"/>
          </p:cNvPicPr>
          <p:nvPr/>
        </p:nvPicPr>
        <p:blipFill>
          <a:blip r:embed="rId3"/>
          <a:stretch>
            <a:fillRect/>
          </a:stretch>
        </p:blipFill>
        <p:spPr>
          <a:xfrm>
            <a:off x="306082" y="1781835"/>
            <a:ext cx="2304194" cy="3848905"/>
          </a:xfrm>
          <a:prstGeom prst="rect">
            <a:avLst/>
          </a:prstGeom>
        </p:spPr>
      </p:pic>
      <p:pic>
        <p:nvPicPr>
          <p:cNvPr id="9" name="Picture 8">
            <a:extLst>
              <a:ext uri="{FF2B5EF4-FFF2-40B4-BE49-F238E27FC236}">
                <a16:creationId xmlns:a16="http://schemas.microsoft.com/office/drawing/2014/main" id="{E8DD8D5C-AD54-3D26-61F2-2EB55080F949}"/>
              </a:ext>
            </a:extLst>
          </p:cNvPr>
          <p:cNvPicPr>
            <a:picLocks noChangeAspect="1"/>
          </p:cNvPicPr>
          <p:nvPr/>
        </p:nvPicPr>
        <p:blipFill>
          <a:blip r:embed="rId4"/>
          <a:stretch>
            <a:fillRect/>
          </a:stretch>
        </p:blipFill>
        <p:spPr>
          <a:xfrm>
            <a:off x="2652989" y="1797075"/>
            <a:ext cx="2919554" cy="3111450"/>
          </a:xfrm>
          <a:prstGeom prst="rect">
            <a:avLst/>
          </a:prstGeom>
        </p:spPr>
      </p:pic>
      <p:pic>
        <p:nvPicPr>
          <p:cNvPr id="11" name="Picture 10">
            <a:extLst>
              <a:ext uri="{FF2B5EF4-FFF2-40B4-BE49-F238E27FC236}">
                <a16:creationId xmlns:a16="http://schemas.microsoft.com/office/drawing/2014/main" id="{B77B7F28-FB67-AF6A-0023-AE5952574582}"/>
              </a:ext>
            </a:extLst>
          </p:cNvPr>
          <p:cNvPicPr>
            <a:picLocks noChangeAspect="1"/>
          </p:cNvPicPr>
          <p:nvPr/>
        </p:nvPicPr>
        <p:blipFill>
          <a:blip r:embed="rId5"/>
          <a:stretch>
            <a:fillRect/>
          </a:stretch>
        </p:blipFill>
        <p:spPr>
          <a:xfrm>
            <a:off x="5572543" y="1576044"/>
            <a:ext cx="3398701" cy="5135536"/>
          </a:xfrm>
          <a:prstGeom prst="rect">
            <a:avLst/>
          </a:prstGeom>
        </p:spPr>
      </p:pic>
      <p:pic>
        <p:nvPicPr>
          <p:cNvPr id="13" name="Picture 12">
            <a:extLst>
              <a:ext uri="{FF2B5EF4-FFF2-40B4-BE49-F238E27FC236}">
                <a16:creationId xmlns:a16="http://schemas.microsoft.com/office/drawing/2014/main" id="{479BC32F-A5A7-B753-9F38-7670E93F8198}"/>
              </a:ext>
            </a:extLst>
          </p:cNvPr>
          <p:cNvPicPr>
            <a:picLocks noChangeAspect="1"/>
          </p:cNvPicPr>
          <p:nvPr/>
        </p:nvPicPr>
        <p:blipFill>
          <a:blip r:embed="rId6"/>
          <a:stretch>
            <a:fillRect/>
          </a:stretch>
        </p:blipFill>
        <p:spPr>
          <a:xfrm>
            <a:off x="8971244" y="1797075"/>
            <a:ext cx="3073088" cy="3592285"/>
          </a:xfrm>
          <a:prstGeom prst="rect">
            <a:avLst/>
          </a:prstGeom>
        </p:spPr>
      </p:pic>
    </p:spTree>
    <p:extLst>
      <p:ext uri="{BB962C8B-B14F-4D97-AF65-F5344CB8AC3E}">
        <p14:creationId xmlns:p14="http://schemas.microsoft.com/office/powerpoint/2010/main" val="417337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6692C1-AFD0-45D5-967D-44E41B1C36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448EAB1E-6A51-4D33-BE65-26F013EF9610}"/>
              </a:ext>
            </a:extLst>
          </p:cNvPr>
          <p:cNvGraphicFramePr/>
          <p:nvPr/>
        </p:nvGraphicFramePr>
        <p:xfrm>
          <a:off x="367042" y="1682633"/>
          <a:ext cx="11457916" cy="5018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B956BEF-DB81-4345-B6AF-827C73F21532}"/>
              </a:ext>
            </a:extLst>
          </p:cNvPr>
          <p:cNvSpPr txBox="1"/>
          <p:nvPr/>
        </p:nvSpPr>
        <p:spPr>
          <a:xfrm>
            <a:off x="367042" y="421303"/>
            <a:ext cx="7591843" cy="677108"/>
          </a:xfrm>
          <a:prstGeom prst="rect">
            <a:avLst/>
          </a:prstGeom>
          <a:noFill/>
        </p:spPr>
        <p:txBody>
          <a:bodyPr wrap="square" rtlCol="0">
            <a:spAutoFit/>
          </a:bodyPr>
          <a:lstStyle/>
          <a:p>
            <a:r>
              <a:rPr lang="en-GB" sz="3800" err="1">
                <a:latin typeface="Georgia" panose="02040502050405020303" pitchFamily="18" charset="0"/>
              </a:rPr>
              <a:t>Autistica’s</a:t>
            </a:r>
            <a:r>
              <a:rPr lang="en-GB" sz="3800">
                <a:latin typeface="Georgia" panose="02040502050405020303" pitchFamily="18" charset="0"/>
              </a:rPr>
              <a:t> 2030 Goals</a:t>
            </a:r>
          </a:p>
        </p:txBody>
      </p:sp>
    </p:spTree>
    <p:extLst>
      <p:ext uri="{BB962C8B-B14F-4D97-AF65-F5344CB8AC3E}">
        <p14:creationId xmlns:p14="http://schemas.microsoft.com/office/powerpoint/2010/main" val="193569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F8D5FB-002E-4728-A117-0D4005768EA5}"/>
              </a:ext>
            </a:extLst>
          </p:cNvPr>
          <p:cNvSpPr/>
          <p:nvPr/>
        </p:nvSpPr>
        <p:spPr>
          <a:xfrm>
            <a:off x="0" y="0"/>
            <a:ext cx="12192000" cy="6858000"/>
          </a:xfrm>
          <a:prstGeom prst="rect">
            <a:avLst/>
          </a:prstGeom>
          <a:solidFill>
            <a:srgbClr val="CCED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DDE83A3-579D-AF49-9A4E-FE623F04B13A}"/>
              </a:ext>
            </a:extLst>
          </p:cNvPr>
          <p:cNvSpPr>
            <a:spLocks noGrp="1"/>
          </p:cNvSpPr>
          <p:nvPr>
            <p:ph type="sldNum" sz="quarter" idx="12"/>
          </p:nvPr>
        </p:nvSpPr>
        <p:spPr/>
        <p:txBody>
          <a:bodyPr/>
          <a:lstStyle/>
          <a:p>
            <a:fld id="{BF60A4AC-27F7-DF40-A5F9-692E063A8C7E}" type="slidenum">
              <a:rPr lang="en-US" smtClean="0"/>
              <a:pPr/>
              <a:t>14</a:t>
            </a:fld>
            <a:endParaRPr lang="en-US"/>
          </a:p>
        </p:txBody>
      </p:sp>
      <p:sp>
        <p:nvSpPr>
          <p:cNvPr id="11" name="Text Box 2">
            <a:extLst>
              <a:ext uri="{FF2B5EF4-FFF2-40B4-BE49-F238E27FC236}">
                <a16:creationId xmlns:a16="http://schemas.microsoft.com/office/drawing/2014/main" id="{33C976BE-2A51-40CA-95AF-4ABE1A1A0E05}"/>
              </a:ext>
            </a:extLst>
          </p:cNvPr>
          <p:cNvSpPr txBox="1">
            <a:spLocks noChangeArrowheads="1"/>
          </p:cNvSpPr>
          <p:nvPr/>
        </p:nvSpPr>
        <p:spPr bwMode="auto">
          <a:xfrm>
            <a:off x="0" y="1352930"/>
            <a:ext cx="12192000" cy="967571"/>
          </a:xfrm>
          <a:prstGeom prst="rect">
            <a:avLst/>
          </a:prstGeom>
          <a:solidFill>
            <a:srgbClr val="F08BA9"/>
          </a:solidFill>
          <a:ln w="9525">
            <a:noFill/>
            <a:miter lim="800000"/>
            <a:headEnd/>
            <a:tailEnd/>
          </a:ln>
        </p:spPr>
        <p:txBody>
          <a:bodyPr rot="0" vert="horz" wrap="square" lIns="91440" tIns="45720" rIns="91440" bIns="45720" anchor="t" anchorCtr="0" upright="1">
            <a:noAutofit/>
          </a:bodyPr>
          <a:lstStyle/>
          <a:p>
            <a:pPr algn="ctr"/>
            <a:endParaRPr lang="en-GB" sz="2000">
              <a:latin typeface="Arial" panose="020B0604020202020204" pitchFamily="34" charset="0"/>
              <a:ea typeface="Verdana"/>
              <a:cs typeface="Arial" panose="020B0604020202020204" pitchFamily="34" charset="0"/>
            </a:endParaRPr>
          </a:p>
          <a:p>
            <a:pPr lvl="0" algn="ctr"/>
            <a:r>
              <a:rPr lang="en-GB" sz="2000" b="1">
                <a:solidFill>
                  <a:schemeClr val="bg1"/>
                </a:solidFill>
                <a:latin typeface="Arial" panose="020B0604020202020204" pitchFamily="34" charset="0"/>
                <a:cs typeface="Arial" panose="020B0604020202020204" pitchFamily="34" charset="0"/>
              </a:rPr>
              <a:t>By 2030 the employment rate for autistic people will double</a:t>
            </a:r>
          </a:p>
          <a:p>
            <a:pPr algn="ctr"/>
            <a:endParaRPr lang="en-GB" sz="2000">
              <a:solidFill>
                <a:srgbClr val="F08BA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2">
            <a:extLst>
              <a:ext uri="{FF2B5EF4-FFF2-40B4-BE49-F238E27FC236}">
                <a16:creationId xmlns:a16="http://schemas.microsoft.com/office/drawing/2014/main" id="{CE0FF535-0349-4733-BE99-B39BFFA0FA64}"/>
              </a:ext>
            </a:extLst>
          </p:cNvPr>
          <p:cNvSpPr txBox="1">
            <a:spLocks noChangeArrowheads="1"/>
          </p:cNvSpPr>
          <p:nvPr/>
        </p:nvSpPr>
        <p:spPr bwMode="auto">
          <a:xfrm>
            <a:off x="1067351" y="2680306"/>
            <a:ext cx="4002405" cy="1179419"/>
          </a:xfrm>
          <a:prstGeom prst="rect">
            <a:avLst/>
          </a:prstGeom>
          <a:solidFill>
            <a:srgbClr val="FFFFFF"/>
          </a:solidFill>
          <a:ln w="9525">
            <a:solidFill>
              <a:srgbClr val="00444F"/>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ctr"/>
            <a:r>
              <a:rPr lang="en-US" sz="1400" b="1">
                <a:solidFill>
                  <a:srgbClr val="F08BA9"/>
                </a:solidFill>
                <a:latin typeface="Arial"/>
                <a:ea typeface="+mn-lt"/>
                <a:cs typeface="Arial"/>
              </a:rPr>
              <a:t>We know that...</a:t>
            </a:r>
            <a:endParaRPr lang="en-US" sz="1400">
              <a:ea typeface="+mn-lt"/>
              <a:cs typeface="+mn-lt"/>
            </a:endParaRPr>
          </a:p>
          <a:p>
            <a:pPr lvl="0" algn="ctr"/>
            <a:r>
              <a:rPr lang="en-GB" sz="1400">
                <a:latin typeface="Arial"/>
                <a:ea typeface="Verdana"/>
                <a:cs typeface="Arial"/>
              </a:rPr>
              <a:t>Too many autistic people are deprived of meaningful, sustained employment.</a:t>
            </a:r>
            <a:endParaRPr lang="en-GB" sz="1400">
              <a:latin typeface="Arial"/>
              <a:cs typeface="Arial"/>
            </a:endParaRPr>
          </a:p>
        </p:txBody>
      </p:sp>
      <p:sp>
        <p:nvSpPr>
          <p:cNvPr id="16" name="Text Box 2">
            <a:extLst>
              <a:ext uri="{FF2B5EF4-FFF2-40B4-BE49-F238E27FC236}">
                <a16:creationId xmlns:a16="http://schemas.microsoft.com/office/drawing/2014/main" id="{90A33207-736F-4490-B6C4-1A6202EF391D}"/>
              </a:ext>
            </a:extLst>
          </p:cNvPr>
          <p:cNvSpPr txBox="1">
            <a:spLocks noChangeArrowheads="1"/>
          </p:cNvSpPr>
          <p:nvPr/>
        </p:nvSpPr>
        <p:spPr bwMode="auto">
          <a:xfrm>
            <a:off x="7122244" y="2680307"/>
            <a:ext cx="4002405" cy="1179419"/>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ctr"/>
            <a:r>
              <a:rPr lang="en-US" sz="1400" b="1">
                <a:solidFill>
                  <a:srgbClr val="F08BA9"/>
                </a:solidFill>
                <a:latin typeface="Arial"/>
                <a:ea typeface="+mn-lt"/>
                <a:cs typeface="Arial"/>
              </a:rPr>
              <a:t>So we should...</a:t>
            </a:r>
            <a:endParaRPr lang="en-US" sz="1400">
              <a:ea typeface="+mn-lt"/>
              <a:cs typeface="+mn-lt"/>
            </a:endParaRPr>
          </a:p>
          <a:p>
            <a:pPr lvl="0" algn="ctr"/>
            <a:r>
              <a:rPr lang="en-US" sz="1400">
                <a:latin typeface="Arial"/>
                <a:ea typeface="+mn-lt"/>
                <a:cs typeface="+mn-lt"/>
              </a:rPr>
              <a:t>Make standard recruitment and working practices more accessible and develop specialist employment support that works for autistic people who need it.</a:t>
            </a:r>
            <a:endParaRPr lang="en-GB" sz="1400"/>
          </a:p>
        </p:txBody>
      </p:sp>
      <p:sp>
        <p:nvSpPr>
          <p:cNvPr id="17" name="Text Box 2">
            <a:extLst>
              <a:ext uri="{FF2B5EF4-FFF2-40B4-BE49-F238E27FC236}">
                <a16:creationId xmlns:a16="http://schemas.microsoft.com/office/drawing/2014/main" id="{0388BD23-57CA-4A7F-9B4D-0790C2110429}"/>
              </a:ext>
            </a:extLst>
          </p:cNvPr>
          <p:cNvSpPr txBox="1">
            <a:spLocks noChangeArrowheads="1"/>
          </p:cNvSpPr>
          <p:nvPr/>
        </p:nvSpPr>
        <p:spPr bwMode="auto">
          <a:xfrm>
            <a:off x="1067351" y="4816157"/>
            <a:ext cx="2706370" cy="1585979"/>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ctr"/>
            <a:r>
              <a:rPr lang="en-US" sz="1400" b="1">
                <a:solidFill>
                  <a:srgbClr val="F08BA9"/>
                </a:solidFill>
                <a:effectLst/>
                <a:latin typeface="Arial" panose="020B0604020202020204" pitchFamily="34" charset="0"/>
                <a:ea typeface="Times New Roman" panose="02020603050405020304" pitchFamily="18" charset="0"/>
                <a:cs typeface="Arial" panose="020B0604020202020204" pitchFamily="34" charset="0"/>
              </a:rPr>
              <a:t>Career ready </a:t>
            </a:r>
            <a:endParaRPr lang="en-US" sz="1400" b="1" i="1">
              <a:solidFill>
                <a:srgbClr val="F08BA9"/>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1400">
                <a:latin typeface="Arial" panose="020B0604020202020204" pitchFamily="34" charset="0"/>
                <a:ea typeface="+mn-lt"/>
                <a:cs typeface="Arial" panose="020B0604020202020204" pitchFamily="34" charset="0"/>
              </a:rPr>
              <a:t>Young autistic people will be empowered to compete for jobs they want</a:t>
            </a:r>
            <a:endParaRPr lang="en-GB" sz="1400">
              <a:latin typeface="Arial" panose="020B0604020202020204" pitchFamily="34" charset="0"/>
              <a:ea typeface="+mn-lt"/>
              <a:cs typeface="Arial" panose="020B0604020202020204" pitchFamily="34" charset="0"/>
            </a:endParaRPr>
          </a:p>
        </p:txBody>
      </p:sp>
      <p:sp>
        <p:nvSpPr>
          <p:cNvPr id="18" name="Text Box 2">
            <a:extLst>
              <a:ext uri="{FF2B5EF4-FFF2-40B4-BE49-F238E27FC236}">
                <a16:creationId xmlns:a16="http://schemas.microsoft.com/office/drawing/2014/main" id="{22A1FF87-87E4-40F7-AAE6-EF4C72298987}"/>
              </a:ext>
            </a:extLst>
          </p:cNvPr>
          <p:cNvSpPr txBox="1">
            <a:spLocks noChangeArrowheads="1"/>
          </p:cNvSpPr>
          <p:nvPr/>
        </p:nvSpPr>
        <p:spPr bwMode="auto">
          <a:xfrm>
            <a:off x="4742815" y="4816157"/>
            <a:ext cx="2706370" cy="1585979"/>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ctr"/>
            <a:r>
              <a:rPr lang="en-US" sz="1400" b="1">
                <a:solidFill>
                  <a:srgbClr val="F08BA9"/>
                </a:solidFill>
                <a:latin typeface="Arial" panose="020B0604020202020204" pitchFamily="34" charset="0"/>
                <a:ea typeface="Times New Roman" panose="02020603050405020304" pitchFamily="18" charset="0"/>
                <a:cs typeface="Arial" panose="020B0604020202020204" pitchFamily="34" charset="0"/>
              </a:rPr>
              <a:t>Finding the right job</a:t>
            </a:r>
            <a:endParaRPr lang="en-US" sz="1400" b="1">
              <a:solidFill>
                <a:srgbClr val="F08BA9"/>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1400">
                <a:latin typeface="Arial" panose="020B0604020202020204" pitchFamily="34" charset="0"/>
                <a:ea typeface="+mn-lt"/>
                <a:cs typeface="Arial" panose="020B0604020202020204" pitchFamily="34" charset="0"/>
              </a:rPr>
              <a:t>Recruitment practices will give autistic applicants a fairer chance and employers a better choice of candidates</a:t>
            </a:r>
            <a:endParaRPr lang="en-GB" sz="1400">
              <a:latin typeface="Arial" panose="020B0604020202020204" pitchFamily="34" charset="0"/>
              <a:cs typeface="Arial" panose="020B0604020202020204" pitchFamily="34" charset="0"/>
            </a:endParaRPr>
          </a:p>
        </p:txBody>
      </p:sp>
      <p:sp>
        <p:nvSpPr>
          <p:cNvPr id="19" name="Text Box 2">
            <a:extLst>
              <a:ext uri="{FF2B5EF4-FFF2-40B4-BE49-F238E27FC236}">
                <a16:creationId xmlns:a16="http://schemas.microsoft.com/office/drawing/2014/main" id="{22A4581E-A25A-4BCF-AAA8-8D64983D2507}"/>
              </a:ext>
            </a:extLst>
          </p:cNvPr>
          <p:cNvSpPr txBox="1">
            <a:spLocks noChangeArrowheads="1"/>
          </p:cNvSpPr>
          <p:nvPr/>
        </p:nvSpPr>
        <p:spPr bwMode="auto">
          <a:xfrm>
            <a:off x="8418279" y="4816156"/>
            <a:ext cx="2706370" cy="1585979"/>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ctr"/>
            <a:r>
              <a:rPr lang="en-GB" sz="1400" b="1">
                <a:solidFill>
                  <a:srgbClr val="F08BA9"/>
                </a:solidFill>
                <a:effectLst/>
                <a:latin typeface="Arial" panose="020B0604020202020204" pitchFamily="34" charset="0"/>
                <a:ea typeface="Verdana" panose="020B0604030504040204" pitchFamily="34" charset="0"/>
                <a:cs typeface="Arial" panose="020B0604020202020204" pitchFamily="34" charset="0"/>
              </a:rPr>
              <a:t>Lifelong </a:t>
            </a:r>
            <a:r>
              <a:rPr lang="en-GB" sz="1400" b="1">
                <a:solidFill>
                  <a:srgbClr val="F08BA9"/>
                </a:solidFill>
                <a:latin typeface="Arial" panose="020B0604020202020204" pitchFamily="34" charset="0"/>
                <a:ea typeface="Verdana" panose="020B0604030504040204" pitchFamily="34" charset="0"/>
                <a:cs typeface="Arial" panose="020B0604020202020204" pitchFamily="34" charset="0"/>
              </a:rPr>
              <a:t>support</a:t>
            </a:r>
          </a:p>
          <a:p>
            <a:pPr algn="ctr"/>
            <a:r>
              <a:rPr lang="en-GB" sz="1400">
                <a:latin typeface="Arial"/>
                <a:ea typeface="+mn-lt"/>
                <a:cs typeface="+mn-lt"/>
              </a:rPr>
              <a:t>Employers will have access to information and training to better support autistic people, who will in turn have access to quality employment support if and when they need it</a:t>
            </a:r>
            <a:endParaRPr lang="en-GB" sz="1400">
              <a:latin typeface="Arial"/>
              <a:cs typeface="Calibri"/>
            </a:endParaRPr>
          </a:p>
        </p:txBody>
      </p:sp>
      <p:sp>
        <p:nvSpPr>
          <p:cNvPr id="14" name="Text Box 2">
            <a:extLst>
              <a:ext uri="{FF2B5EF4-FFF2-40B4-BE49-F238E27FC236}">
                <a16:creationId xmlns:a16="http://schemas.microsoft.com/office/drawing/2014/main" id="{B5789647-4505-4C67-91AB-3EFC4C31AEAC}"/>
              </a:ext>
            </a:extLst>
          </p:cNvPr>
          <p:cNvSpPr txBox="1">
            <a:spLocks noChangeArrowheads="1"/>
          </p:cNvSpPr>
          <p:nvPr/>
        </p:nvSpPr>
        <p:spPr bwMode="auto">
          <a:xfrm>
            <a:off x="0" y="4219534"/>
            <a:ext cx="12192000" cy="385139"/>
          </a:xfrm>
          <a:prstGeom prst="rect">
            <a:avLst/>
          </a:prstGeom>
          <a:solidFill>
            <a:srgbClr val="F08BA9"/>
          </a:solidFill>
          <a:ln w="9525">
            <a:noFill/>
            <a:miter lim="800000"/>
            <a:headEnd/>
            <a:tailEnd/>
          </a:ln>
        </p:spPr>
        <p:txBody>
          <a:bodyPr rot="0" vert="horz" wrap="square" lIns="91440" tIns="45720" rIns="91440" bIns="45720" anchor="t" anchorCtr="0" upright="1">
            <a:noAutofit/>
          </a:bodyPr>
          <a:lstStyle/>
          <a:p>
            <a:pPr algn="ctr"/>
            <a:r>
              <a:rPr lang="en-GB" sz="2000" b="1">
                <a:solidFill>
                  <a:schemeClr val="bg1"/>
                </a:solidFill>
                <a:latin typeface="Arial" panose="020B0604020202020204" pitchFamily="34" charset="0"/>
                <a:ea typeface="Verdana"/>
                <a:cs typeface="Arial" panose="020B0604020202020204" pitchFamily="34" charset="0"/>
              </a:rPr>
              <a:t>Pillars</a:t>
            </a:r>
          </a:p>
          <a:p>
            <a:pPr algn="ctr"/>
            <a:endParaRPr lang="en-GB" sz="2000">
              <a:solidFill>
                <a:srgbClr val="F08BA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DDE775D9-131E-40BC-A835-8602FEED47B5}"/>
              </a:ext>
            </a:extLst>
          </p:cNvPr>
          <p:cNvSpPr txBox="1"/>
          <p:nvPr/>
        </p:nvSpPr>
        <p:spPr>
          <a:xfrm>
            <a:off x="826436" y="323858"/>
            <a:ext cx="7591843" cy="923330"/>
          </a:xfrm>
          <a:prstGeom prst="rect">
            <a:avLst/>
          </a:prstGeom>
          <a:noFill/>
        </p:spPr>
        <p:txBody>
          <a:bodyPr wrap="square" rtlCol="0">
            <a:spAutoFit/>
          </a:bodyPr>
          <a:lstStyle/>
          <a:p>
            <a:r>
              <a:rPr lang="en-GB" sz="5400">
                <a:latin typeface="Georgia" panose="02040502050405020303" pitchFamily="18" charset="0"/>
                <a:cs typeface="Arial" panose="020B0604020202020204" pitchFamily="34" charset="0"/>
              </a:rPr>
              <a:t>Goal 2</a:t>
            </a:r>
          </a:p>
        </p:txBody>
      </p:sp>
    </p:spTree>
    <p:extLst>
      <p:ext uri="{BB962C8B-B14F-4D97-AF65-F5344CB8AC3E}">
        <p14:creationId xmlns:p14="http://schemas.microsoft.com/office/powerpoint/2010/main" val="243783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57B1D-0669-7B50-67F4-2BAE6AEF6D9D}"/>
              </a:ext>
            </a:extLst>
          </p:cNvPr>
          <p:cNvSpPr>
            <a:spLocks noGrp="1"/>
          </p:cNvSpPr>
          <p:nvPr>
            <p:ph type="sldNum" sz="quarter" idx="12"/>
          </p:nvPr>
        </p:nvSpPr>
        <p:spPr/>
        <p:txBody>
          <a:bodyPr/>
          <a:lstStyle/>
          <a:p>
            <a:fld id="{BF60A4AC-27F7-DF40-A5F9-692E063A8C7E}" type="slidenum">
              <a:rPr lang="en-US" smtClean="0"/>
              <a:pPr/>
              <a:t>15</a:t>
            </a:fld>
            <a:endParaRPr lang="en-US"/>
          </a:p>
        </p:txBody>
      </p:sp>
      <p:pic>
        <p:nvPicPr>
          <p:cNvPr id="4" name="Picture 3">
            <a:extLst>
              <a:ext uri="{FF2B5EF4-FFF2-40B4-BE49-F238E27FC236}">
                <a16:creationId xmlns:a16="http://schemas.microsoft.com/office/drawing/2014/main" id="{9CCF5B3B-8F61-27EA-5C0E-023C70A84E74}"/>
              </a:ext>
            </a:extLst>
          </p:cNvPr>
          <p:cNvPicPr>
            <a:picLocks noChangeAspect="1"/>
          </p:cNvPicPr>
          <p:nvPr/>
        </p:nvPicPr>
        <p:blipFill rotWithShape="1">
          <a:blip r:embed="rId3"/>
          <a:srcRect l="35469" t="15540" r="37344" b="14704"/>
          <a:stretch/>
        </p:blipFill>
        <p:spPr>
          <a:xfrm>
            <a:off x="8077200" y="911242"/>
            <a:ext cx="4114800" cy="5935717"/>
          </a:xfrm>
          <a:prstGeom prst="rect">
            <a:avLst/>
          </a:prstGeom>
        </p:spPr>
      </p:pic>
      <p:sp>
        <p:nvSpPr>
          <p:cNvPr id="5" name="TextBox 4">
            <a:extLst>
              <a:ext uri="{FF2B5EF4-FFF2-40B4-BE49-F238E27FC236}">
                <a16:creationId xmlns:a16="http://schemas.microsoft.com/office/drawing/2014/main" id="{57256DCD-F3D3-BE23-43F2-B81CE076E618}"/>
              </a:ext>
            </a:extLst>
          </p:cNvPr>
          <p:cNvSpPr txBox="1"/>
          <p:nvPr/>
        </p:nvSpPr>
        <p:spPr>
          <a:xfrm>
            <a:off x="9982200" y="285750"/>
            <a:ext cx="2000249" cy="625492"/>
          </a:xfrm>
          <a:prstGeom prst="rect">
            <a:avLst/>
          </a:prstGeom>
          <a:solidFill>
            <a:schemeClr val="bg1"/>
          </a:solidFill>
        </p:spPr>
        <p:txBody>
          <a:bodyPr wrap="square" rtlCol="0">
            <a:spAutoFit/>
          </a:bodyPr>
          <a:lstStyle/>
          <a:p>
            <a:endParaRPr lang="en-GB"/>
          </a:p>
        </p:txBody>
      </p:sp>
      <p:sp>
        <p:nvSpPr>
          <p:cNvPr id="6" name="TextBox 5">
            <a:extLst>
              <a:ext uri="{FF2B5EF4-FFF2-40B4-BE49-F238E27FC236}">
                <a16:creationId xmlns:a16="http://schemas.microsoft.com/office/drawing/2014/main" id="{D8D74FEE-BAD1-1F9D-0DEB-C96CB75396DD}"/>
              </a:ext>
            </a:extLst>
          </p:cNvPr>
          <p:cNvSpPr txBox="1"/>
          <p:nvPr/>
        </p:nvSpPr>
        <p:spPr>
          <a:xfrm>
            <a:off x="626761" y="2445346"/>
            <a:ext cx="6939144" cy="2677656"/>
          </a:xfrm>
          <a:prstGeom prst="rect">
            <a:avLst/>
          </a:prstGeom>
          <a:noFill/>
        </p:spPr>
        <p:txBody>
          <a:bodyPr wrap="square" rtlCol="0">
            <a:spAutoFit/>
          </a:bodyPr>
          <a:lstStyle/>
          <a:p>
            <a:r>
              <a:rPr lang="en-GB" sz="2400">
                <a:solidFill>
                  <a:schemeClr val="bg1"/>
                </a:solidFill>
                <a:latin typeface="Georgia" panose="02040502050405020303" pitchFamily="18" charset="0"/>
                <a:cs typeface="Arial" panose="020B0604020202020204" pitchFamily="34" charset="0"/>
              </a:rPr>
              <a:t>We will double the employment rate for autistic people through the </a:t>
            </a:r>
            <a:r>
              <a:rPr lang="en-GB" sz="2400" err="1">
                <a:solidFill>
                  <a:schemeClr val="bg1"/>
                </a:solidFill>
                <a:latin typeface="Georgia" panose="02040502050405020303" pitchFamily="18" charset="0"/>
                <a:cs typeface="Arial" panose="020B0604020202020204" pitchFamily="34" charset="0"/>
              </a:rPr>
              <a:t>Autistica</a:t>
            </a:r>
            <a:r>
              <a:rPr lang="en-GB" sz="2400">
                <a:solidFill>
                  <a:schemeClr val="bg1"/>
                </a:solidFill>
                <a:latin typeface="Georgia" panose="02040502050405020303" pitchFamily="18" charset="0"/>
                <a:cs typeface="Arial" panose="020B0604020202020204" pitchFamily="34" charset="0"/>
              </a:rPr>
              <a:t> Employment Plan by establishing: </a:t>
            </a:r>
          </a:p>
          <a:p>
            <a:endParaRPr lang="en-GB" sz="2400">
              <a:solidFill>
                <a:schemeClr val="bg1"/>
              </a:solidFill>
              <a:latin typeface="Georgia" panose="02040502050405020303" pitchFamily="18" charset="0"/>
              <a:cs typeface="Arial" panose="020B0604020202020204" pitchFamily="34" charset="0"/>
            </a:endParaRPr>
          </a:p>
          <a:p>
            <a:pPr marL="342900" indent="-342900">
              <a:buFont typeface="Wingdings" panose="05000000000000000000" pitchFamily="2" charset="2"/>
              <a:buChar char="§"/>
            </a:pPr>
            <a:r>
              <a:rPr lang="en-GB" sz="2400">
                <a:solidFill>
                  <a:schemeClr val="bg1"/>
                </a:solidFill>
                <a:latin typeface="Georgia" panose="02040502050405020303" pitchFamily="18" charset="0"/>
                <a:cs typeface="Arial" panose="020B0604020202020204" pitchFamily="34" charset="0"/>
              </a:rPr>
              <a:t>Support for autistic jobseekers</a:t>
            </a:r>
          </a:p>
          <a:p>
            <a:endParaRPr lang="en-GB" sz="2400">
              <a:solidFill>
                <a:schemeClr val="bg1"/>
              </a:solidFill>
              <a:latin typeface="Georgia" panose="02040502050405020303" pitchFamily="18" charset="0"/>
              <a:cs typeface="Arial" panose="020B0604020202020204" pitchFamily="34" charset="0"/>
            </a:endParaRPr>
          </a:p>
          <a:p>
            <a:pPr marL="342900" indent="-342900">
              <a:buFont typeface="Wingdings" panose="05000000000000000000" pitchFamily="2" charset="2"/>
              <a:buChar char="§"/>
            </a:pPr>
            <a:r>
              <a:rPr lang="en-GB" sz="2400">
                <a:solidFill>
                  <a:schemeClr val="bg1"/>
                </a:solidFill>
                <a:latin typeface="Georgia" panose="02040502050405020303" pitchFamily="18" charset="0"/>
                <a:cs typeface="Arial" panose="020B0604020202020204" pitchFamily="34" charset="0"/>
              </a:rPr>
              <a:t>Support for employers</a:t>
            </a:r>
          </a:p>
        </p:txBody>
      </p:sp>
      <p:sp>
        <p:nvSpPr>
          <p:cNvPr id="3" name="TextBox 2">
            <a:extLst>
              <a:ext uri="{FF2B5EF4-FFF2-40B4-BE49-F238E27FC236}">
                <a16:creationId xmlns:a16="http://schemas.microsoft.com/office/drawing/2014/main" id="{7C218380-1B00-4176-A640-8E4236439033}"/>
              </a:ext>
            </a:extLst>
          </p:cNvPr>
          <p:cNvSpPr txBox="1"/>
          <p:nvPr/>
        </p:nvSpPr>
        <p:spPr>
          <a:xfrm>
            <a:off x="367042" y="130040"/>
            <a:ext cx="759184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The Employment Plan</a:t>
            </a:r>
          </a:p>
        </p:txBody>
      </p:sp>
    </p:spTree>
    <p:extLst>
      <p:ext uri="{BB962C8B-B14F-4D97-AF65-F5344CB8AC3E}">
        <p14:creationId xmlns:p14="http://schemas.microsoft.com/office/powerpoint/2010/main" val="75479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CA4480-905E-D70F-EDAC-4A80E2963B56}"/>
              </a:ext>
            </a:extLst>
          </p:cNvPr>
          <p:cNvSpPr>
            <a:spLocks noGrp="1"/>
          </p:cNvSpPr>
          <p:nvPr>
            <p:ph type="sldNum" sz="quarter" idx="12"/>
          </p:nvPr>
        </p:nvSpPr>
        <p:spPr/>
        <p:txBody>
          <a:bodyPr/>
          <a:lstStyle/>
          <a:p>
            <a:fld id="{BF60A4AC-27F7-DF40-A5F9-692E063A8C7E}" type="slidenum">
              <a:rPr lang="en-US" smtClean="0"/>
              <a:pPr/>
              <a:t>16</a:t>
            </a:fld>
            <a:endParaRPr lang="en-US"/>
          </a:p>
        </p:txBody>
      </p:sp>
      <p:sp>
        <p:nvSpPr>
          <p:cNvPr id="4" name="TextBox 3">
            <a:extLst>
              <a:ext uri="{FF2B5EF4-FFF2-40B4-BE49-F238E27FC236}">
                <a16:creationId xmlns:a16="http://schemas.microsoft.com/office/drawing/2014/main" id="{D62CA5FE-1AE5-3A85-9040-B1637B44BFA6}"/>
              </a:ext>
            </a:extLst>
          </p:cNvPr>
          <p:cNvSpPr txBox="1"/>
          <p:nvPr/>
        </p:nvSpPr>
        <p:spPr>
          <a:xfrm>
            <a:off x="514350" y="1287244"/>
            <a:ext cx="11163299" cy="5570756"/>
          </a:xfrm>
          <a:prstGeom prst="rect">
            <a:avLst/>
          </a:prstGeom>
          <a:noFill/>
        </p:spPr>
        <p:txBody>
          <a:bodyPr wrap="square">
            <a:spAutoFit/>
          </a:bodyPr>
          <a:lstStyle/>
          <a:p>
            <a:r>
              <a:rPr lang="en-GB" sz="2400">
                <a:solidFill>
                  <a:schemeClr val="bg1"/>
                </a:solidFill>
                <a:latin typeface="Georgia" panose="02040502050405020303" pitchFamily="18" charset="0"/>
                <a:cs typeface="Arial" panose="020B0604020202020204" pitchFamily="34" charset="0"/>
              </a:rPr>
              <a:t>The Employment Plan draws upon seven years worth of data turned into actionable insights. A data-led approach allows you to:</a:t>
            </a:r>
          </a:p>
          <a:p>
            <a:endParaRPr lang="en-GB" sz="2400">
              <a:solidFill>
                <a:schemeClr val="bg1"/>
              </a:solidFill>
              <a:latin typeface="Georgia" panose="02040502050405020303" pitchFamily="18" charset="0"/>
              <a:cs typeface="Arial" panose="020B0604020202020204" pitchFamily="34" charset="0"/>
            </a:endParaRPr>
          </a:p>
          <a:p>
            <a:pPr marL="742950" lvl="1" indent="-285750">
              <a:spcAft>
                <a:spcPts val="1200"/>
              </a:spcAft>
              <a:buFont typeface="Wingdings" panose="05000000000000000000" pitchFamily="2" charset="2"/>
              <a:buChar char="§"/>
            </a:pPr>
            <a:r>
              <a:rPr lang="en-GB" sz="2400">
                <a:solidFill>
                  <a:schemeClr val="bg1"/>
                </a:solidFill>
                <a:latin typeface="Georgia" panose="02040502050405020303" pitchFamily="18" charset="0"/>
                <a:cs typeface="Arial" panose="020B0604020202020204" pitchFamily="34" charset="0"/>
              </a:rPr>
              <a:t>Implement solutions and guide year on year progress to create a neurodiversity inclusion strategy</a:t>
            </a:r>
          </a:p>
          <a:p>
            <a:pPr marL="742950" lvl="1" indent="-285750">
              <a:spcAft>
                <a:spcPts val="1200"/>
              </a:spcAft>
              <a:buFont typeface="Wingdings" panose="05000000000000000000" pitchFamily="2" charset="2"/>
              <a:buChar char="§"/>
            </a:pPr>
            <a:r>
              <a:rPr lang="en-GB" sz="2400">
                <a:solidFill>
                  <a:schemeClr val="bg1"/>
                </a:solidFill>
                <a:latin typeface="Georgia" panose="02040502050405020303" pitchFamily="18" charset="0"/>
                <a:cs typeface="Arial" panose="020B0604020202020204" pitchFamily="34" charset="0"/>
              </a:rPr>
              <a:t>Minimise the risk of getting it wrong e.g., inadvertent employee harm and HR risks</a:t>
            </a:r>
          </a:p>
          <a:p>
            <a:pPr marL="742950" lvl="1" indent="-285750">
              <a:spcAft>
                <a:spcPts val="1200"/>
              </a:spcAft>
              <a:buFont typeface="Wingdings" panose="05000000000000000000" pitchFamily="2" charset="2"/>
              <a:buChar char="§"/>
            </a:pPr>
            <a:r>
              <a:rPr lang="en-GB" sz="2400" i="0">
                <a:solidFill>
                  <a:schemeClr val="bg1"/>
                </a:solidFill>
                <a:effectLst/>
                <a:latin typeface="Georgia" panose="02040502050405020303" pitchFamily="18" charset="0"/>
                <a:cs typeface="Arial" panose="020B0604020202020204" pitchFamily="34" charset="0"/>
              </a:rPr>
              <a:t>Power</a:t>
            </a:r>
            <a:r>
              <a:rPr lang="en-GB" sz="2400" i="0">
                <a:solidFill>
                  <a:schemeClr val="bg1"/>
                </a:solidFill>
                <a:effectLst/>
                <a:latin typeface="Georgia" panose="02040502050405020303" pitchFamily="18" charset="0"/>
              </a:rPr>
              <a:t> quicker and more effective decisions based on evidence-based best practice</a:t>
            </a:r>
            <a:endParaRPr lang="en-GB" sz="2400">
              <a:solidFill>
                <a:schemeClr val="bg1"/>
              </a:solidFill>
              <a:latin typeface="Georgia" panose="02040502050405020303" pitchFamily="18" charset="0"/>
              <a:cs typeface="Arial" panose="020B0604020202020204" pitchFamily="34" charset="0"/>
            </a:endParaRPr>
          </a:p>
          <a:p>
            <a:pPr marL="742950" lvl="1" indent="-285750">
              <a:spcAft>
                <a:spcPts val="1200"/>
              </a:spcAft>
              <a:buFont typeface="Wingdings" panose="05000000000000000000" pitchFamily="2" charset="2"/>
              <a:buChar char="§"/>
            </a:pPr>
            <a:r>
              <a:rPr lang="en-GB" sz="2400">
                <a:solidFill>
                  <a:schemeClr val="bg1"/>
                </a:solidFill>
                <a:latin typeface="Georgia" panose="02040502050405020303" pitchFamily="18" charset="0"/>
                <a:cs typeface="Arial" panose="020B0604020202020204" pitchFamily="34" charset="0"/>
              </a:rPr>
              <a:t>Drive sustainable and measurable impact</a:t>
            </a:r>
          </a:p>
          <a:p>
            <a:pPr marL="742950" lvl="1" indent="-285750">
              <a:spcAft>
                <a:spcPts val="1200"/>
              </a:spcAft>
              <a:buFont typeface="Wingdings" panose="05000000000000000000" pitchFamily="2" charset="2"/>
              <a:buChar char="§"/>
            </a:pPr>
            <a:r>
              <a:rPr lang="en-GB" sz="2400">
                <a:solidFill>
                  <a:schemeClr val="bg1"/>
                </a:solidFill>
                <a:latin typeface="Georgia" panose="02040502050405020303" pitchFamily="18" charset="0"/>
                <a:cs typeface="Arial" panose="020B0604020202020204" pitchFamily="34" charset="0"/>
              </a:rPr>
              <a:t>Provide investors with evidence of how you are recruiting, retaining and promoting diverse talent</a:t>
            </a:r>
          </a:p>
          <a:p>
            <a:pPr marL="285750" indent="-285750">
              <a:buFont typeface="Wingdings" panose="05000000000000000000" pitchFamily="2" charset="2"/>
              <a:buChar char="§"/>
            </a:pPr>
            <a:endParaRPr lang="en-GB">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1339F9-6046-5018-1D39-6C53231EC32B}"/>
              </a:ext>
            </a:extLst>
          </p:cNvPr>
          <p:cNvSpPr txBox="1"/>
          <p:nvPr/>
        </p:nvSpPr>
        <p:spPr>
          <a:xfrm>
            <a:off x="367042" y="130040"/>
            <a:ext cx="759184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Support for Employers</a:t>
            </a:r>
          </a:p>
        </p:txBody>
      </p:sp>
    </p:spTree>
    <p:extLst>
      <p:ext uri="{BB962C8B-B14F-4D97-AF65-F5344CB8AC3E}">
        <p14:creationId xmlns:p14="http://schemas.microsoft.com/office/powerpoint/2010/main" val="164537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C7196-FE29-3066-9C93-4C8CCA43A057}"/>
              </a:ext>
            </a:extLst>
          </p:cNvPr>
          <p:cNvSpPr>
            <a:spLocks noGrp="1"/>
          </p:cNvSpPr>
          <p:nvPr>
            <p:ph type="sldNum" sz="quarter" idx="12"/>
          </p:nvPr>
        </p:nvSpPr>
        <p:spPr/>
        <p:txBody>
          <a:bodyPr/>
          <a:lstStyle/>
          <a:p>
            <a:fld id="{BF60A4AC-27F7-DF40-A5F9-692E063A8C7E}" type="slidenum">
              <a:rPr lang="en-US" smtClean="0"/>
              <a:pPr/>
              <a:t>17</a:t>
            </a:fld>
            <a:endParaRPr lang="en-US"/>
          </a:p>
        </p:txBody>
      </p:sp>
      <p:sp>
        <p:nvSpPr>
          <p:cNvPr id="3" name="TextBox 2">
            <a:extLst>
              <a:ext uri="{FF2B5EF4-FFF2-40B4-BE49-F238E27FC236}">
                <a16:creationId xmlns:a16="http://schemas.microsoft.com/office/drawing/2014/main" id="{08F5EE27-DAC3-F3C9-6974-2851A568B466}"/>
              </a:ext>
            </a:extLst>
          </p:cNvPr>
          <p:cNvSpPr txBox="1"/>
          <p:nvPr/>
        </p:nvSpPr>
        <p:spPr>
          <a:xfrm>
            <a:off x="1121021" y="3427287"/>
            <a:ext cx="10553237" cy="2585323"/>
          </a:xfrm>
          <a:prstGeom prst="rect">
            <a:avLst/>
          </a:prstGeom>
          <a:noFill/>
        </p:spPr>
        <p:txBody>
          <a:bodyPr wrap="square" rtlCol="0">
            <a:spAutoFit/>
          </a:bodyPr>
          <a:lstStyle/>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You’re highly likely to already be employing neurodivergent employees</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Your standard working practices are not optimised to help them thrive and maximise their potential</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You’re missing out on existing talent within your workforce</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This reduces innovation</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High costs on lack of productivity and staff wellbeing</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High staff turnover, lost intellectual capital and innovation</a:t>
            </a:r>
          </a:p>
          <a:p>
            <a:pPr marL="285750" indent="-285750">
              <a:buFontTx/>
              <a:buChar char="-"/>
            </a:pPr>
            <a:endParaRPr lang="en-GB"/>
          </a:p>
          <a:p>
            <a:pPr marL="285750" indent="-285750">
              <a:buFontTx/>
              <a:buChar char="-"/>
            </a:pPr>
            <a:endParaRPr lang="en-GB"/>
          </a:p>
          <a:p>
            <a:endParaRPr lang="en-GB"/>
          </a:p>
        </p:txBody>
      </p:sp>
      <p:sp>
        <p:nvSpPr>
          <p:cNvPr id="4" name="TextBox 3">
            <a:extLst>
              <a:ext uri="{FF2B5EF4-FFF2-40B4-BE49-F238E27FC236}">
                <a16:creationId xmlns:a16="http://schemas.microsoft.com/office/drawing/2014/main" id="{D044BF94-25D1-53DC-7A75-6FDA60494B46}"/>
              </a:ext>
            </a:extLst>
          </p:cNvPr>
          <p:cNvSpPr txBox="1"/>
          <p:nvPr/>
        </p:nvSpPr>
        <p:spPr>
          <a:xfrm>
            <a:off x="367042" y="366917"/>
            <a:ext cx="7959230" cy="677108"/>
          </a:xfrm>
          <a:prstGeom prst="rect">
            <a:avLst/>
          </a:prstGeom>
          <a:noFill/>
        </p:spPr>
        <p:txBody>
          <a:bodyPr wrap="none" rtlCol="0">
            <a:spAutoFit/>
          </a:bodyPr>
          <a:lstStyle/>
          <a:p>
            <a:r>
              <a:rPr lang="en-GB" sz="3800">
                <a:latin typeface="Georgia" panose="02040502050405020303" pitchFamily="18" charset="0"/>
              </a:rPr>
              <a:t>Retain and develop existing talent    </a:t>
            </a:r>
          </a:p>
        </p:txBody>
      </p:sp>
      <p:sp>
        <p:nvSpPr>
          <p:cNvPr id="5" name="TextBox 4">
            <a:extLst>
              <a:ext uri="{FF2B5EF4-FFF2-40B4-BE49-F238E27FC236}">
                <a16:creationId xmlns:a16="http://schemas.microsoft.com/office/drawing/2014/main" id="{DB7F4CBA-A0F1-BE76-B1CA-9F5ACFB482CD}"/>
              </a:ext>
            </a:extLst>
          </p:cNvPr>
          <p:cNvSpPr txBox="1"/>
          <p:nvPr/>
        </p:nvSpPr>
        <p:spPr>
          <a:xfrm>
            <a:off x="1121021" y="2617771"/>
            <a:ext cx="880667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800">
                <a:solidFill>
                  <a:srgbClr val="FF6699"/>
                </a:solidFill>
                <a:latin typeface="Georgia" panose="02040502050405020303" pitchFamily="18" charset="0"/>
              </a:rPr>
              <a:t>Your challenge</a:t>
            </a:r>
          </a:p>
        </p:txBody>
      </p:sp>
    </p:spTree>
    <p:extLst>
      <p:ext uri="{BB962C8B-B14F-4D97-AF65-F5344CB8AC3E}">
        <p14:creationId xmlns:p14="http://schemas.microsoft.com/office/powerpoint/2010/main" val="43000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C334B-ECAD-C82E-0FFA-A0614F2C391F}"/>
              </a:ext>
            </a:extLst>
          </p:cNvPr>
          <p:cNvSpPr>
            <a:spLocks noGrp="1"/>
          </p:cNvSpPr>
          <p:nvPr>
            <p:ph type="sldNum" sz="quarter" idx="12"/>
          </p:nvPr>
        </p:nvSpPr>
        <p:spPr/>
        <p:txBody>
          <a:bodyPr/>
          <a:lstStyle/>
          <a:p>
            <a:fld id="{BF60A4AC-27F7-DF40-A5F9-692E063A8C7E}" type="slidenum">
              <a:rPr lang="en-US" smtClean="0"/>
              <a:pPr/>
              <a:t>18</a:t>
            </a:fld>
            <a:endParaRPr lang="en-US"/>
          </a:p>
        </p:txBody>
      </p:sp>
      <p:sp>
        <p:nvSpPr>
          <p:cNvPr id="3" name="TextBox 2">
            <a:extLst>
              <a:ext uri="{FF2B5EF4-FFF2-40B4-BE49-F238E27FC236}">
                <a16:creationId xmlns:a16="http://schemas.microsoft.com/office/drawing/2014/main" id="{D2A3E70C-3FF7-EE71-B396-63DAF879C89C}"/>
              </a:ext>
            </a:extLst>
          </p:cNvPr>
          <p:cNvSpPr txBox="1"/>
          <p:nvPr/>
        </p:nvSpPr>
        <p:spPr>
          <a:xfrm>
            <a:off x="626762" y="2522055"/>
            <a:ext cx="1099739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800">
                <a:solidFill>
                  <a:srgbClr val="00A590"/>
                </a:solidFill>
                <a:latin typeface="Georgia" panose="02040502050405020303" pitchFamily="18" charset="0"/>
              </a:rPr>
              <a:t>Workplace Adjustments</a:t>
            </a:r>
          </a:p>
        </p:txBody>
      </p:sp>
      <p:sp>
        <p:nvSpPr>
          <p:cNvPr id="4" name="TextBox 3">
            <a:extLst>
              <a:ext uri="{FF2B5EF4-FFF2-40B4-BE49-F238E27FC236}">
                <a16:creationId xmlns:a16="http://schemas.microsoft.com/office/drawing/2014/main" id="{8F509272-044E-0A41-318D-04367683012C}"/>
              </a:ext>
            </a:extLst>
          </p:cNvPr>
          <p:cNvSpPr txBox="1"/>
          <p:nvPr/>
        </p:nvSpPr>
        <p:spPr>
          <a:xfrm>
            <a:off x="626761" y="3353637"/>
            <a:ext cx="11345987" cy="1200329"/>
          </a:xfrm>
          <a:prstGeom prst="rect">
            <a:avLst/>
          </a:prstGeom>
          <a:noFill/>
        </p:spPr>
        <p:txBody>
          <a:bodyPr wrap="square" rtlCol="0">
            <a:spAutoFit/>
          </a:bodyPr>
          <a:lstStyle/>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Implement data-led practical solutions to support neurodivergent employees</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Harness the strengths and support the needs of existing and new neurodivergent staff</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Empower line managers, peers to support their colleagues and improve cross-team effectiveness</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Empower neurodivergent employees to maximise their potential</a:t>
            </a:r>
          </a:p>
        </p:txBody>
      </p:sp>
      <p:sp>
        <p:nvSpPr>
          <p:cNvPr id="5" name="TextBox 4">
            <a:extLst>
              <a:ext uri="{FF2B5EF4-FFF2-40B4-BE49-F238E27FC236}">
                <a16:creationId xmlns:a16="http://schemas.microsoft.com/office/drawing/2014/main" id="{A83761CE-22E2-0A21-4EDD-0D28F9147970}"/>
              </a:ext>
            </a:extLst>
          </p:cNvPr>
          <p:cNvSpPr txBox="1"/>
          <p:nvPr/>
        </p:nvSpPr>
        <p:spPr>
          <a:xfrm>
            <a:off x="367042" y="366917"/>
            <a:ext cx="7959230" cy="677108"/>
          </a:xfrm>
          <a:prstGeom prst="rect">
            <a:avLst/>
          </a:prstGeom>
          <a:noFill/>
        </p:spPr>
        <p:txBody>
          <a:bodyPr wrap="none" rtlCol="0">
            <a:spAutoFit/>
          </a:bodyPr>
          <a:lstStyle/>
          <a:p>
            <a:r>
              <a:rPr lang="en-GB" sz="3800">
                <a:latin typeface="Georgia" panose="02040502050405020303" pitchFamily="18" charset="0"/>
              </a:rPr>
              <a:t>Retain and develop existing talent    </a:t>
            </a:r>
          </a:p>
        </p:txBody>
      </p:sp>
    </p:spTree>
    <p:extLst>
      <p:ext uri="{BB962C8B-B14F-4D97-AF65-F5344CB8AC3E}">
        <p14:creationId xmlns:p14="http://schemas.microsoft.com/office/powerpoint/2010/main" val="25894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C334B-ECAD-C82E-0FFA-A0614F2C391F}"/>
              </a:ext>
            </a:extLst>
          </p:cNvPr>
          <p:cNvSpPr>
            <a:spLocks noGrp="1"/>
          </p:cNvSpPr>
          <p:nvPr>
            <p:ph type="sldNum" sz="quarter" idx="12"/>
          </p:nvPr>
        </p:nvSpPr>
        <p:spPr/>
        <p:txBody>
          <a:bodyPr/>
          <a:lstStyle/>
          <a:p>
            <a:fld id="{BF60A4AC-27F7-DF40-A5F9-692E063A8C7E}" type="slidenum">
              <a:rPr lang="en-US" smtClean="0"/>
              <a:pPr/>
              <a:t>19</a:t>
            </a:fld>
            <a:endParaRPr lang="en-US"/>
          </a:p>
        </p:txBody>
      </p:sp>
      <p:sp>
        <p:nvSpPr>
          <p:cNvPr id="3" name="TextBox 2">
            <a:extLst>
              <a:ext uri="{FF2B5EF4-FFF2-40B4-BE49-F238E27FC236}">
                <a16:creationId xmlns:a16="http://schemas.microsoft.com/office/drawing/2014/main" id="{D2A3E70C-3FF7-EE71-B396-63DAF879C89C}"/>
              </a:ext>
            </a:extLst>
          </p:cNvPr>
          <p:cNvSpPr txBox="1"/>
          <p:nvPr/>
        </p:nvSpPr>
        <p:spPr>
          <a:xfrm>
            <a:off x="626762" y="2522055"/>
            <a:ext cx="1099739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800">
                <a:solidFill>
                  <a:srgbClr val="00A590"/>
                </a:solidFill>
                <a:latin typeface="Georgia" panose="02040502050405020303" pitchFamily="18" charset="0"/>
              </a:rPr>
              <a:t>Adapted Practices and Business Governance</a:t>
            </a:r>
          </a:p>
        </p:txBody>
      </p:sp>
      <p:sp>
        <p:nvSpPr>
          <p:cNvPr id="4" name="TextBox 3">
            <a:extLst>
              <a:ext uri="{FF2B5EF4-FFF2-40B4-BE49-F238E27FC236}">
                <a16:creationId xmlns:a16="http://schemas.microsoft.com/office/drawing/2014/main" id="{8F509272-044E-0A41-318D-04367683012C}"/>
              </a:ext>
            </a:extLst>
          </p:cNvPr>
          <p:cNvSpPr txBox="1"/>
          <p:nvPr/>
        </p:nvSpPr>
        <p:spPr>
          <a:xfrm>
            <a:off x="626761" y="3353637"/>
            <a:ext cx="11345987" cy="2031325"/>
          </a:xfrm>
          <a:prstGeom prst="rect">
            <a:avLst/>
          </a:prstGeom>
          <a:noFill/>
        </p:spPr>
        <p:txBody>
          <a:bodyPr wrap="square" rtlCol="0">
            <a:spAutoFit/>
          </a:bodyPr>
          <a:lstStyle/>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Implement data-led policies and procedures to build a neurodiverse and inclusive working culture</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Support safe disclosure of neurodiversity and disability to minimise legal risks</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Create neurodiverse and inclusive organisation culture</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Create healthier workforces and improve team-wide wellbeing </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Minimise staff turnover</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Decrease low productivity costs</a:t>
            </a:r>
            <a:endParaRPr lang="en-GB"/>
          </a:p>
          <a:p>
            <a:endParaRPr lang="en-GB"/>
          </a:p>
        </p:txBody>
      </p:sp>
      <p:sp>
        <p:nvSpPr>
          <p:cNvPr id="5" name="TextBox 4">
            <a:extLst>
              <a:ext uri="{FF2B5EF4-FFF2-40B4-BE49-F238E27FC236}">
                <a16:creationId xmlns:a16="http://schemas.microsoft.com/office/drawing/2014/main" id="{A83761CE-22E2-0A21-4EDD-0D28F9147970}"/>
              </a:ext>
            </a:extLst>
          </p:cNvPr>
          <p:cNvSpPr txBox="1"/>
          <p:nvPr/>
        </p:nvSpPr>
        <p:spPr>
          <a:xfrm>
            <a:off x="367042" y="366917"/>
            <a:ext cx="7959230" cy="677108"/>
          </a:xfrm>
          <a:prstGeom prst="rect">
            <a:avLst/>
          </a:prstGeom>
          <a:noFill/>
        </p:spPr>
        <p:txBody>
          <a:bodyPr wrap="none" rtlCol="0">
            <a:spAutoFit/>
          </a:bodyPr>
          <a:lstStyle/>
          <a:p>
            <a:r>
              <a:rPr lang="en-GB" sz="3800">
                <a:latin typeface="Georgia" panose="02040502050405020303" pitchFamily="18" charset="0"/>
              </a:rPr>
              <a:t>Retain and develop existing talent    </a:t>
            </a:r>
          </a:p>
        </p:txBody>
      </p:sp>
    </p:spTree>
    <p:extLst>
      <p:ext uri="{BB962C8B-B14F-4D97-AF65-F5344CB8AC3E}">
        <p14:creationId xmlns:p14="http://schemas.microsoft.com/office/powerpoint/2010/main" val="355465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68C700-810F-AF40-A78A-823519143C0F}"/>
              </a:ext>
            </a:extLst>
          </p:cNvPr>
          <p:cNvSpPr txBox="1"/>
          <p:nvPr/>
        </p:nvSpPr>
        <p:spPr>
          <a:xfrm>
            <a:off x="363437" y="391528"/>
            <a:ext cx="7591843" cy="646331"/>
          </a:xfrm>
          <a:prstGeom prst="rect">
            <a:avLst/>
          </a:prstGeom>
          <a:noFill/>
        </p:spPr>
        <p:txBody>
          <a:bodyPr wrap="square" rtlCol="0">
            <a:spAutoFit/>
          </a:bodyPr>
          <a:lstStyle/>
          <a:p>
            <a:r>
              <a:rPr lang="en-GB" sz="3600">
                <a:latin typeface="Georgia" panose="02040502050405020303" pitchFamily="18" charset="0"/>
              </a:rPr>
              <a:t>What is Autism?</a:t>
            </a:r>
          </a:p>
        </p:txBody>
      </p:sp>
      <p:sp>
        <p:nvSpPr>
          <p:cNvPr id="5" name="TextBox 4">
            <a:extLst>
              <a:ext uri="{FF2B5EF4-FFF2-40B4-BE49-F238E27FC236}">
                <a16:creationId xmlns:a16="http://schemas.microsoft.com/office/drawing/2014/main" id="{436293B4-A60B-1946-8E1D-B8660B6884B3}"/>
              </a:ext>
            </a:extLst>
          </p:cNvPr>
          <p:cNvSpPr txBox="1"/>
          <p:nvPr/>
        </p:nvSpPr>
        <p:spPr>
          <a:xfrm>
            <a:off x="363437" y="1920808"/>
            <a:ext cx="11461521" cy="4278094"/>
          </a:xfrm>
          <a:prstGeom prst="rect">
            <a:avLst/>
          </a:prstGeom>
          <a:noFill/>
        </p:spPr>
        <p:txBody>
          <a:bodyPr wrap="square" lIns="91440" tIns="45720" rIns="91440" bIns="45720" rtlCol="0" anchor="t">
            <a:spAutoFit/>
          </a:bodyPr>
          <a:lstStyle/>
          <a:p>
            <a:pPr>
              <a:buClr>
                <a:srgbClr val="F08BA9"/>
              </a:buClr>
              <a:buSzPct val="150000"/>
            </a:pPr>
            <a:r>
              <a:rPr lang="en-GB" sz="2800">
                <a:latin typeface="Georgia" panose="02040502050405020303" pitchFamily="18" charset="0"/>
                <a:cs typeface="Arial" panose="020B0604020202020204" pitchFamily="34" charset="0"/>
              </a:rPr>
              <a:t>Autism is a lifelong neurodevelopmental condition.  Autistic people perceive and understand the world differently.</a:t>
            </a:r>
          </a:p>
          <a:p>
            <a:pPr marL="285750" indent="-285750">
              <a:buClr>
                <a:srgbClr val="F08BA9"/>
              </a:buClr>
              <a:buSzPct val="150000"/>
              <a:buFont typeface="Arial" panose="020B0604020202020204" pitchFamily="34" charset="0"/>
              <a:buChar char="•"/>
            </a:pPr>
            <a:endParaRPr lang="en-GB" sz="2800">
              <a:latin typeface="Georgia" panose="02040502050405020303" pitchFamily="18" charset="0"/>
              <a:cs typeface="Arial" panose="020B0604020202020204" pitchFamily="34" charset="0"/>
            </a:endParaRPr>
          </a:p>
          <a:p>
            <a:pPr marL="285750" indent="-285750">
              <a:buClr>
                <a:srgbClr val="F08BA9"/>
              </a:buClr>
              <a:buSzPct val="150000"/>
              <a:buFont typeface="Arial" panose="020B0604020202020204" pitchFamily="34" charset="0"/>
              <a:buChar char="•"/>
            </a:pPr>
            <a:r>
              <a:rPr lang="en-GB" sz="2800">
                <a:latin typeface="Georgia" panose="02040502050405020303" pitchFamily="18" charset="0"/>
                <a:cs typeface="Arial" panose="020B0604020202020204" pitchFamily="34" charset="0"/>
              </a:rPr>
              <a:t>Every autistic person is </a:t>
            </a:r>
            <a:r>
              <a:rPr lang="en-GB" sz="2800" b="1">
                <a:latin typeface="Georgia" panose="02040502050405020303" pitchFamily="18" charset="0"/>
                <a:cs typeface="Arial" panose="020B0604020202020204" pitchFamily="34" charset="0"/>
              </a:rPr>
              <a:t>different</a:t>
            </a:r>
            <a:r>
              <a:rPr lang="en-GB" sz="2800">
                <a:latin typeface="Georgia" panose="02040502050405020303" pitchFamily="18" charset="0"/>
                <a:cs typeface="Arial" panose="020B0604020202020204" pitchFamily="34" charset="0"/>
              </a:rPr>
              <a:t>. Some autistic people are able to learn, live and work independently while many others require specialist support.</a:t>
            </a:r>
          </a:p>
          <a:p>
            <a:pPr marL="285750" indent="-285750">
              <a:buClr>
                <a:srgbClr val="F08BA9"/>
              </a:buClr>
              <a:buSzPct val="150000"/>
              <a:buFont typeface="Arial" panose="020B0604020202020204" pitchFamily="34" charset="0"/>
              <a:buChar char="•"/>
            </a:pPr>
            <a:endParaRPr lang="en-GB" sz="2800">
              <a:latin typeface="Georgia" panose="02040502050405020303" pitchFamily="18" charset="0"/>
              <a:cs typeface="Arial" panose="020B0604020202020204" pitchFamily="34" charset="0"/>
            </a:endParaRPr>
          </a:p>
          <a:p>
            <a:pPr marL="285750" indent="-285750">
              <a:buClr>
                <a:srgbClr val="F08BA9"/>
              </a:buClr>
              <a:buSzPct val="150000"/>
              <a:buFont typeface="Arial" panose="020B0604020202020204" pitchFamily="34" charset="0"/>
              <a:buChar char="•"/>
            </a:pPr>
            <a:r>
              <a:rPr lang="en-GB" sz="2800">
                <a:latin typeface="Georgia" panose="02040502050405020303" pitchFamily="18" charset="0"/>
                <a:cs typeface="Arial" panose="020B0604020202020204" pitchFamily="34" charset="0"/>
              </a:rPr>
              <a:t>Around </a:t>
            </a:r>
            <a:r>
              <a:rPr lang="en-GB" sz="2800" b="1">
                <a:latin typeface="Georgia" panose="02040502050405020303" pitchFamily="18" charset="0"/>
                <a:cs typeface="Arial" panose="020B0604020202020204" pitchFamily="34" charset="0"/>
              </a:rPr>
              <a:t>one million </a:t>
            </a:r>
            <a:r>
              <a:rPr lang="en-GB" sz="2800">
                <a:latin typeface="Georgia" panose="02040502050405020303" pitchFamily="18" charset="0"/>
                <a:cs typeface="Arial" panose="020B0604020202020204" pitchFamily="34" charset="0"/>
              </a:rPr>
              <a:t>people in the UK are autistic. That is 1 in 67 people.</a:t>
            </a:r>
          </a:p>
          <a:p>
            <a:pPr>
              <a:buClr>
                <a:srgbClr val="F08BA9"/>
              </a:buClr>
              <a:buSzPct val="150000"/>
            </a:pPr>
            <a:endParaRPr lang="en-GB" sz="200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519486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AFBB9E-B894-8845-3CE0-22C11802E542}"/>
              </a:ext>
            </a:extLst>
          </p:cNvPr>
          <p:cNvSpPr>
            <a:spLocks noGrp="1"/>
          </p:cNvSpPr>
          <p:nvPr>
            <p:ph type="sldNum" sz="quarter" idx="12"/>
          </p:nvPr>
        </p:nvSpPr>
        <p:spPr/>
        <p:txBody>
          <a:bodyPr/>
          <a:lstStyle/>
          <a:p>
            <a:fld id="{BF60A4AC-27F7-DF40-A5F9-692E063A8C7E}" type="slidenum">
              <a:rPr lang="en-US" smtClean="0"/>
              <a:pPr/>
              <a:t>20</a:t>
            </a:fld>
            <a:endParaRPr lang="en-US"/>
          </a:p>
        </p:txBody>
      </p:sp>
      <p:sp>
        <p:nvSpPr>
          <p:cNvPr id="3" name="TextBox 2">
            <a:extLst>
              <a:ext uri="{FF2B5EF4-FFF2-40B4-BE49-F238E27FC236}">
                <a16:creationId xmlns:a16="http://schemas.microsoft.com/office/drawing/2014/main" id="{6F2D51E8-9442-7FC8-9AC9-D8D5BB2F39BD}"/>
              </a:ext>
            </a:extLst>
          </p:cNvPr>
          <p:cNvSpPr txBox="1"/>
          <p:nvPr/>
        </p:nvSpPr>
        <p:spPr>
          <a:xfrm>
            <a:off x="626761" y="2474083"/>
            <a:ext cx="11345987"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800">
                <a:solidFill>
                  <a:srgbClr val="00A590"/>
                </a:solidFill>
                <a:latin typeface="Georgia" panose="02040502050405020303" pitchFamily="18" charset="0"/>
              </a:rPr>
              <a:t>How will it work?</a:t>
            </a:r>
          </a:p>
        </p:txBody>
      </p:sp>
      <p:sp>
        <p:nvSpPr>
          <p:cNvPr id="4" name="TextBox 3">
            <a:extLst>
              <a:ext uri="{FF2B5EF4-FFF2-40B4-BE49-F238E27FC236}">
                <a16:creationId xmlns:a16="http://schemas.microsoft.com/office/drawing/2014/main" id="{BF40495E-944C-940E-38ED-2C9CA0CA15BA}"/>
              </a:ext>
            </a:extLst>
          </p:cNvPr>
          <p:cNvSpPr txBox="1"/>
          <p:nvPr/>
        </p:nvSpPr>
        <p:spPr>
          <a:xfrm>
            <a:off x="626761" y="3429000"/>
            <a:ext cx="11345987" cy="1477328"/>
          </a:xfrm>
          <a:prstGeom prst="rect">
            <a:avLst/>
          </a:prstGeom>
          <a:noFill/>
        </p:spPr>
        <p:txBody>
          <a:bodyPr wrap="square" rtlCol="0">
            <a:spAutoFit/>
          </a:bodyPr>
          <a:lstStyle/>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We will provide your HR Teams with an Employment Toolkit</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We will compile a list of alternative working practices, recruitment practice and workplace adjustments</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We will provide guidance and recommendations based on your neurodiversity journey and company needs</a:t>
            </a:r>
          </a:p>
          <a:p>
            <a:pPr marL="285750" indent="-285750">
              <a:buFont typeface="Wingdings" panose="05000000000000000000" pitchFamily="2" charset="2"/>
              <a:buChar char="§"/>
            </a:pPr>
            <a:r>
              <a:rPr lang="en-GB">
                <a:latin typeface="Arial" panose="020B0604020202020204" pitchFamily="34" charset="0"/>
                <a:cs typeface="Arial" panose="020B0604020202020204" pitchFamily="34" charset="0"/>
              </a:rPr>
              <a:t>We will support your organisation to identify key initiatives to continually be ahead of inclusive practice</a:t>
            </a:r>
            <a:endParaRPr lang="en-GB"/>
          </a:p>
          <a:p>
            <a:endParaRPr lang="en-GB"/>
          </a:p>
        </p:txBody>
      </p:sp>
      <p:sp>
        <p:nvSpPr>
          <p:cNvPr id="5" name="TextBox 4">
            <a:extLst>
              <a:ext uri="{FF2B5EF4-FFF2-40B4-BE49-F238E27FC236}">
                <a16:creationId xmlns:a16="http://schemas.microsoft.com/office/drawing/2014/main" id="{C7A81E9B-68F2-A389-FBCF-F28C6EB06089}"/>
              </a:ext>
            </a:extLst>
          </p:cNvPr>
          <p:cNvSpPr txBox="1"/>
          <p:nvPr/>
        </p:nvSpPr>
        <p:spPr>
          <a:xfrm>
            <a:off x="367042" y="366917"/>
            <a:ext cx="7959230" cy="677108"/>
          </a:xfrm>
          <a:prstGeom prst="rect">
            <a:avLst/>
          </a:prstGeom>
          <a:noFill/>
        </p:spPr>
        <p:txBody>
          <a:bodyPr wrap="none" rtlCol="0">
            <a:spAutoFit/>
          </a:bodyPr>
          <a:lstStyle/>
          <a:p>
            <a:r>
              <a:rPr lang="en-GB" sz="3800">
                <a:latin typeface="Georgia" panose="02040502050405020303" pitchFamily="18" charset="0"/>
              </a:rPr>
              <a:t>Retain and develop existing talent    </a:t>
            </a:r>
          </a:p>
        </p:txBody>
      </p:sp>
    </p:spTree>
    <p:extLst>
      <p:ext uri="{BB962C8B-B14F-4D97-AF65-F5344CB8AC3E}">
        <p14:creationId xmlns:p14="http://schemas.microsoft.com/office/powerpoint/2010/main" val="336180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AFBB9E-B894-8845-3CE0-22C11802E542}"/>
              </a:ext>
            </a:extLst>
          </p:cNvPr>
          <p:cNvSpPr>
            <a:spLocks noGrp="1"/>
          </p:cNvSpPr>
          <p:nvPr>
            <p:ph type="sldNum" sz="quarter" idx="12"/>
          </p:nvPr>
        </p:nvSpPr>
        <p:spPr/>
        <p:txBody>
          <a:bodyPr/>
          <a:lstStyle/>
          <a:p>
            <a:fld id="{BF60A4AC-27F7-DF40-A5F9-692E063A8C7E}" type="slidenum">
              <a:rPr lang="en-US" smtClean="0"/>
              <a:pPr/>
              <a:t>21</a:t>
            </a:fld>
            <a:endParaRPr lang="en-US"/>
          </a:p>
        </p:txBody>
      </p:sp>
      <p:sp>
        <p:nvSpPr>
          <p:cNvPr id="3" name="TextBox 2">
            <a:extLst>
              <a:ext uri="{FF2B5EF4-FFF2-40B4-BE49-F238E27FC236}">
                <a16:creationId xmlns:a16="http://schemas.microsoft.com/office/drawing/2014/main" id="{6F2D51E8-9442-7FC8-9AC9-D8D5BB2F39BD}"/>
              </a:ext>
            </a:extLst>
          </p:cNvPr>
          <p:cNvSpPr txBox="1"/>
          <p:nvPr/>
        </p:nvSpPr>
        <p:spPr>
          <a:xfrm>
            <a:off x="367042" y="783069"/>
            <a:ext cx="11345987"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800">
                <a:solidFill>
                  <a:srgbClr val="00A590"/>
                </a:solidFill>
                <a:latin typeface="Georgia" panose="02040502050405020303" pitchFamily="18" charset="0"/>
              </a:rPr>
              <a:t>The Employee Lifecycle</a:t>
            </a:r>
          </a:p>
        </p:txBody>
      </p:sp>
      <p:sp>
        <p:nvSpPr>
          <p:cNvPr id="5" name="Rectangle: Rounded Corners 4">
            <a:extLst>
              <a:ext uri="{FF2B5EF4-FFF2-40B4-BE49-F238E27FC236}">
                <a16:creationId xmlns:a16="http://schemas.microsoft.com/office/drawing/2014/main" id="{77EFCDBF-E7E4-8EF7-A2E6-AB6F7314433D}"/>
              </a:ext>
            </a:extLst>
          </p:cNvPr>
          <p:cNvSpPr/>
          <p:nvPr/>
        </p:nvSpPr>
        <p:spPr>
          <a:xfrm>
            <a:off x="1859537" y="1987257"/>
            <a:ext cx="1656000" cy="576000"/>
          </a:xfrm>
          <a:prstGeom prst="roundRect">
            <a:avLst/>
          </a:prstGeom>
          <a:solidFill>
            <a:srgbClr val="F7BFD0"/>
          </a:solidFill>
          <a:ln>
            <a:solidFill>
              <a:srgbClr val="E38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78E5E7-D1C3-599F-8C4C-FDF550EE7DD8}"/>
              </a:ext>
            </a:extLst>
          </p:cNvPr>
          <p:cNvSpPr txBox="1"/>
          <p:nvPr/>
        </p:nvSpPr>
        <p:spPr>
          <a:xfrm>
            <a:off x="1853219" y="1981554"/>
            <a:ext cx="1656000" cy="584775"/>
          </a:xfrm>
          <a:prstGeom prst="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Improve diversity scoring </a:t>
            </a:r>
          </a:p>
        </p:txBody>
      </p:sp>
      <p:sp>
        <p:nvSpPr>
          <p:cNvPr id="7" name="Rectangle: Rounded Corners 6">
            <a:extLst>
              <a:ext uri="{FF2B5EF4-FFF2-40B4-BE49-F238E27FC236}">
                <a16:creationId xmlns:a16="http://schemas.microsoft.com/office/drawing/2014/main" id="{0ABC9A17-F8AF-C738-813C-588273A01519}"/>
              </a:ext>
            </a:extLst>
          </p:cNvPr>
          <p:cNvSpPr/>
          <p:nvPr/>
        </p:nvSpPr>
        <p:spPr>
          <a:xfrm>
            <a:off x="4831573" y="1977113"/>
            <a:ext cx="1656000" cy="576000"/>
          </a:xfrm>
          <a:prstGeom prst="roundRect">
            <a:avLst/>
          </a:prstGeom>
          <a:solidFill>
            <a:srgbClr val="F7BFD0"/>
          </a:solidFill>
          <a:ln>
            <a:solidFill>
              <a:srgbClr val="E38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F6213F1-06E6-4822-823E-236ACA9A4C1D}"/>
              </a:ext>
            </a:extLst>
          </p:cNvPr>
          <p:cNvSpPr txBox="1"/>
          <p:nvPr/>
        </p:nvSpPr>
        <p:spPr>
          <a:xfrm>
            <a:off x="4848572" y="1998520"/>
            <a:ext cx="1656000" cy="584775"/>
          </a:xfrm>
          <a:prstGeom prst="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Address skills shortage</a:t>
            </a:r>
          </a:p>
        </p:txBody>
      </p:sp>
      <p:sp>
        <p:nvSpPr>
          <p:cNvPr id="9" name="Rectangle: Rounded Corners 8">
            <a:extLst>
              <a:ext uri="{FF2B5EF4-FFF2-40B4-BE49-F238E27FC236}">
                <a16:creationId xmlns:a16="http://schemas.microsoft.com/office/drawing/2014/main" id="{9285F632-FD65-ECEC-245C-C36E28ED2B24}"/>
              </a:ext>
            </a:extLst>
          </p:cNvPr>
          <p:cNvSpPr/>
          <p:nvPr/>
        </p:nvSpPr>
        <p:spPr>
          <a:xfrm>
            <a:off x="7793385" y="1974470"/>
            <a:ext cx="3396781" cy="576000"/>
          </a:xfrm>
          <a:prstGeom prst="roundRect">
            <a:avLst/>
          </a:prstGeom>
          <a:solidFill>
            <a:srgbClr val="F7BFD0"/>
          </a:solidFill>
          <a:ln>
            <a:solidFill>
              <a:srgbClr val="E38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0B8D15-D33B-3DC6-3901-BF9CD2796B1B}"/>
              </a:ext>
            </a:extLst>
          </p:cNvPr>
          <p:cNvSpPr txBox="1"/>
          <p:nvPr/>
        </p:nvSpPr>
        <p:spPr>
          <a:xfrm>
            <a:off x="7783162" y="2108271"/>
            <a:ext cx="3396781" cy="338554"/>
          </a:xfrm>
          <a:prstGeom prst="rect">
            <a:avLst/>
          </a:prstGeom>
          <a:noFill/>
        </p:spPr>
        <p:txBody>
          <a:bodyPr wrap="square" rtlCol="0" anchor="ctr">
            <a:spAutoFit/>
          </a:bodyPr>
          <a:lstStyle/>
          <a:p>
            <a:pPr algn="ctr"/>
            <a:r>
              <a:rPr lang="en-GB" sz="1600">
                <a:latin typeface="Arial" panose="020B0604020202020204" pitchFamily="34" charset="0"/>
                <a:cs typeface="Arial" panose="020B0604020202020204" pitchFamily="34" charset="0"/>
              </a:rPr>
              <a:t>Retain existing talent </a:t>
            </a:r>
          </a:p>
        </p:txBody>
      </p:sp>
      <p:sp>
        <p:nvSpPr>
          <p:cNvPr id="11" name="Rectangle: Rounded Corners 10">
            <a:extLst>
              <a:ext uri="{FF2B5EF4-FFF2-40B4-BE49-F238E27FC236}">
                <a16:creationId xmlns:a16="http://schemas.microsoft.com/office/drawing/2014/main" id="{8D658680-F253-1A1C-09B6-B16F01DC95A2}"/>
              </a:ext>
            </a:extLst>
          </p:cNvPr>
          <p:cNvSpPr/>
          <p:nvPr/>
        </p:nvSpPr>
        <p:spPr>
          <a:xfrm>
            <a:off x="1842996" y="2793552"/>
            <a:ext cx="1656000" cy="864000"/>
          </a:xfrm>
          <a:prstGeom prst="roundRect">
            <a:avLst/>
          </a:prstGeom>
          <a:solidFill>
            <a:srgbClr val="B2E4DD"/>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3891980-8FE4-29C4-96EB-6532CD765144}"/>
              </a:ext>
            </a:extLst>
          </p:cNvPr>
          <p:cNvSpPr txBox="1"/>
          <p:nvPr/>
        </p:nvSpPr>
        <p:spPr>
          <a:xfrm>
            <a:off x="1856351" y="2799697"/>
            <a:ext cx="1636327" cy="864000"/>
          </a:xfrm>
          <a:prstGeom prst="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Neurodiversity Employer’s Index</a:t>
            </a:r>
          </a:p>
        </p:txBody>
      </p:sp>
      <p:sp>
        <p:nvSpPr>
          <p:cNvPr id="13" name="Rectangle: Rounded Corners 12">
            <a:extLst>
              <a:ext uri="{FF2B5EF4-FFF2-40B4-BE49-F238E27FC236}">
                <a16:creationId xmlns:a16="http://schemas.microsoft.com/office/drawing/2014/main" id="{8048FD04-5C39-0F3A-8CE9-1C8847099BF4}"/>
              </a:ext>
            </a:extLst>
          </p:cNvPr>
          <p:cNvSpPr/>
          <p:nvPr/>
        </p:nvSpPr>
        <p:spPr>
          <a:xfrm>
            <a:off x="4802753" y="2849759"/>
            <a:ext cx="1656000" cy="864000"/>
          </a:xfrm>
          <a:prstGeom prst="roundRect">
            <a:avLst/>
          </a:prstGeom>
          <a:solidFill>
            <a:srgbClr val="E5F6F4"/>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Employment Readiness Programme</a:t>
            </a:r>
          </a:p>
        </p:txBody>
      </p:sp>
      <p:sp>
        <p:nvSpPr>
          <p:cNvPr id="14" name="Rectangle: Rounded Corners 13">
            <a:extLst>
              <a:ext uri="{FF2B5EF4-FFF2-40B4-BE49-F238E27FC236}">
                <a16:creationId xmlns:a16="http://schemas.microsoft.com/office/drawing/2014/main" id="{93A086CB-B69A-AD4B-96D5-82318951FAA0}"/>
              </a:ext>
            </a:extLst>
          </p:cNvPr>
          <p:cNvSpPr/>
          <p:nvPr/>
        </p:nvSpPr>
        <p:spPr>
          <a:xfrm>
            <a:off x="4806659" y="3869814"/>
            <a:ext cx="1656000" cy="864000"/>
          </a:xfrm>
          <a:prstGeom prst="roundRect">
            <a:avLst/>
          </a:prstGeom>
          <a:solidFill>
            <a:srgbClr val="B2E4DD"/>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CC171F4-5DFD-B8D6-54EA-13E2BB5A7A03}"/>
              </a:ext>
            </a:extLst>
          </p:cNvPr>
          <p:cNvSpPr txBox="1"/>
          <p:nvPr/>
        </p:nvSpPr>
        <p:spPr>
          <a:xfrm>
            <a:off x="4773933" y="3873290"/>
            <a:ext cx="1656000" cy="864000"/>
          </a:xfrm>
          <a:prstGeom prst="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Graduate Internship Scheme</a:t>
            </a:r>
          </a:p>
        </p:txBody>
      </p:sp>
      <p:sp>
        <p:nvSpPr>
          <p:cNvPr id="16" name="Rectangle: Rounded Corners 15">
            <a:extLst>
              <a:ext uri="{FF2B5EF4-FFF2-40B4-BE49-F238E27FC236}">
                <a16:creationId xmlns:a16="http://schemas.microsoft.com/office/drawing/2014/main" id="{A280E083-C0BD-2795-3C56-B4D1B91CA3DF}"/>
              </a:ext>
            </a:extLst>
          </p:cNvPr>
          <p:cNvSpPr/>
          <p:nvPr/>
        </p:nvSpPr>
        <p:spPr>
          <a:xfrm>
            <a:off x="7793388" y="2801964"/>
            <a:ext cx="1656000" cy="864000"/>
          </a:xfrm>
          <a:prstGeom prst="roundRect">
            <a:avLst/>
          </a:prstGeom>
          <a:solidFill>
            <a:srgbClr val="E5F6F4"/>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4C4377F-EC84-CE96-B4F0-5DCE7B97FE99}"/>
              </a:ext>
            </a:extLst>
          </p:cNvPr>
          <p:cNvSpPr txBox="1"/>
          <p:nvPr/>
        </p:nvSpPr>
        <p:spPr>
          <a:xfrm>
            <a:off x="7793386" y="2954795"/>
            <a:ext cx="1623531" cy="584775"/>
          </a:xfrm>
          <a:prstGeom prst="rect">
            <a:avLst/>
          </a:prstGeom>
          <a:noFill/>
        </p:spPr>
        <p:txBody>
          <a:bodyPr wrap="square" rtlCol="0" anchor="ctr">
            <a:spAutoFit/>
          </a:bodyPr>
          <a:lstStyle/>
          <a:p>
            <a:pPr algn="ctr"/>
            <a:r>
              <a:rPr lang="en-GB" sz="1600">
                <a:latin typeface="Arial" panose="020B0604020202020204" pitchFamily="34" charset="0"/>
                <a:cs typeface="Arial" panose="020B0604020202020204" pitchFamily="34" charset="0"/>
              </a:rPr>
              <a:t>Career Support Profiles</a:t>
            </a:r>
          </a:p>
        </p:txBody>
      </p:sp>
      <p:sp>
        <p:nvSpPr>
          <p:cNvPr id="18" name="TextBox 17">
            <a:extLst>
              <a:ext uri="{FF2B5EF4-FFF2-40B4-BE49-F238E27FC236}">
                <a16:creationId xmlns:a16="http://schemas.microsoft.com/office/drawing/2014/main" id="{1A127B34-1DCD-2D82-931D-EA10C7A9D9B3}"/>
              </a:ext>
            </a:extLst>
          </p:cNvPr>
          <p:cNvSpPr txBox="1"/>
          <p:nvPr/>
        </p:nvSpPr>
        <p:spPr>
          <a:xfrm>
            <a:off x="360266" y="1987257"/>
            <a:ext cx="1475954" cy="646331"/>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Your challenges</a:t>
            </a:r>
            <a:endParaRPr lang="en-GB" b="1"/>
          </a:p>
        </p:txBody>
      </p:sp>
      <p:sp>
        <p:nvSpPr>
          <p:cNvPr id="19" name="TextBox 18">
            <a:extLst>
              <a:ext uri="{FF2B5EF4-FFF2-40B4-BE49-F238E27FC236}">
                <a16:creationId xmlns:a16="http://schemas.microsoft.com/office/drawing/2014/main" id="{8B6B7C3F-F6DB-3AF8-C60A-451F7D51F771}"/>
              </a:ext>
            </a:extLst>
          </p:cNvPr>
          <p:cNvSpPr txBox="1"/>
          <p:nvPr/>
        </p:nvSpPr>
        <p:spPr>
          <a:xfrm>
            <a:off x="367042" y="2929788"/>
            <a:ext cx="1475954" cy="646331"/>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Our solutions </a:t>
            </a:r>
            <a:endParaRPr lang="en-GB" b="1"/>
          </a:p>
        </p:txBody>
      </p:sp>
      <p:sp>
        <p:nvSpPr>
          <p:cNvPr id="20" name="TextBox 19">
            <a:extLst>
              <a:ext uri="{FF2B5EF4-FFF2-40B4-BE49-F238E27FC236}">
                <a16:creationId xmlns:a16="http://schemas.microsoft.com/office/drawing/2014/main" id="{2F169F59-CAC1-CD04-5CC8-86E296A64908}"/>
              </a:ext>
            </a:extLst>
          </p:cNvPr>
          <p:cNvSpPr txBox="1"/>
          <p:nvPr/>
        </p:nvSpPr>
        <p:spPr>
          <a:xfrm>
            <a:off x="1859538" y="5014970"/>
            <a:ext cx="3773239" cy="338554"/>
          </a:xfrm>
          <a:prstGeom prst="rect">
            <a:avLst/>
          </a:prstGeom>
          <a:solidFill>
            <a:srgbClr val="40737B"/>
          </a:solidFill>
        </p:spPr>
        <p:txBody>
          <a:bodyPr wrap="square">
            <a:spAutoFit/>
          </a:bodyPr>
          <a:lstStyle/>
          <a:p>
            <a:pPr algn="ctr"/>
            <a:r>
              <a:rPr lang="en-GB" sz="1600" b="1">
                <a:solidFill>
                  <a:schemeClr val="bg1"/>
                </a:solidFill>
                <a:latin typeface="Arial" panose="020B0604020202020204" pitchFamily="34" charset="0"/>
                <a:cs typeface="Arial" panose="020B0604020202020204" pitchFamily="34" charset="0"/>
              </a:rPr>
              <a:t>Pre-employment</a:t>
            </a:r>
            <a:endParaRPr lang="en-GB" sz="1600" b="1">
              <a:solidFill>
                <a:schemeClr val="bg1"/>
              </a:solidFill>
            </a:endParaRPr>
          </a:p>
        </p:txBody>
      </p:sp>
      <p:sp>
        <p:nvSpPr>
          <p:cNvPr id="21" name="TextBox 20">
            <a:extLst>
              <a:ext uri="{FF2B5EF4-FFF2-40B4-BE49-F238E27FC236}">
                <a16:creationId xmlns:a16="http://schemas.microsoft.com/office/drawing/2014/main" id="{2B9000F5-A5A9-5506-30D4-A26F20148FA8}"/>
              </a:ext>
            </a:extLst>
          </p:cNvPr>
          <p:cNvSpPr txBox="1"/>
          <p:nvPr/>
        </p:nvSpPr>
        <p:spPr>
          <a:xfrm>
            <a:off x="1842997" y="5460393"/>
            <a:ext cx="3787756" cy="338554"/>
          </a:xfrm>
          <a:prstGeom prst="rect">
            <a:avLst/>
          </a:prstGeom>
          <a:solidFill>
            <a:srgbClr val="40737B"/>
          </a:solidFill>
        </p:spPr>
        <p:txBody>
          <a:bodyPr wrap="square">
            <a:spAutoFit/>
          </a:bodyPr>
          <a:lstStyle/>
          <a:p>
            <a:pPr algn="ctr"/>
            <a:r>
              <a:rPr lang="en-GB" sz="1600" b="1">
                <a:solidFill>
                  <a:schemeClr val="bg1"/>
                </a:solidFill>
                <a:latin typeface="Arial" panose="020B0604020202020204" pitchFamily="34" charset="0"/>
                <a:cs typeface="Arial" panose="020B0604020202020204" pitchFamily="34" charset="0"/>
              </a:rPr>
              <a:t>Recruitment</a:t>
            </a:r>
            <a:endParaRPr lang="en-GB" sz="1600" b="1">
              <a:solidFill>
                <a:schemeClr val="bg1"/>
              </a:solidFill>
            </a:endParaRPr>
          </a:p>
        </p:txBody>
      </p:sp>
      <p:sp>
        <p:nvSpPr>
          <p:cNvPr id="22" name="TextBox 21">
            <a:extLst>
              <a:ext uri="{FF2B5EF4-FFF2-40B4-BE49-F238E27FC236}">
                <a16:creationId xmlns:a16="http://schemas.microsoft.com/office/drawing/2014/main" id="{7184F290-AD15-CE67-22B1-B0D6B8F49114}"/>
              </a:ext>
            </a:extLst>
          </p:cNvPr>
          <p:cNvSpPr txBox="1"/>
          <p:nvPr/>
        </p:nvSpPr>
        <p:spPr>
          <a:xfrm>
            <a:off x="5758037" y="5009362"/>
            <a:ext cx="5432130" cy="338554"/>
          </a:xfrm>
          <a:prstGeom prst="rect">
            <a:avLst/>
          </a:prstGeom>
          <a:solidFill>
            <a:srgbClr val="40737B"/>
          </a:solidFill>
        </p:spPr>
        <p:txBody>
          <a:bodyPr wrap="square">
            <a:spAutoFit/>
          </a:bodyPr>
          <a:lstStyle/>
          <a:p>
            <a:pPr algn="ctr"/>
            <a:r>
              <a:rPr lang="en-GB" sz="1600" b="1">
                <a:solidFill>
                  <a:schemeClr val="bg1"/>
                </a:solidFill>
                <a:latin typeface="Arial" panose="020B0604020202020204" pitchFamily="34" charset="0"/>
                <a:cs typeface="Arial" panose="020B0604020202020204" pitchFamily="34" charset="0"/>
              </a:rPr>
              <a:t>On-boarding</a:t>
            </a:r>
            <a:endParaRPr lang="en-GB" sz="1600" b="1">
              <a:solidFill>
                <a:schemeClr val="bg1"/>
              </a:solidFill>
            </a:endParaRPr>
          </a:p>
        </p:txBody>
      </p:sp>
      <p:sp>
        <p:nvSpPr>
          <p:cNvPr id="23" name="TextBox 22">
            <a:extLst>
              <a:ext uri="{FF2B5EF4-FFF2-40B4-BE49-F238E27FC236}">
                <a16:creationId xmlns:a16="http://schemas.microsoft.com/office/drawing/2014/main" id="{8D355B29-575A-73A1-BE19-1028DBD410A5}"/>
              </a:ext>
            </a:extLst>
          </p:cNvPr>
          <p:cNvSpPr txBox="1"/>
          <p:nvPr/>
        </p:nvSpPr>
        <p:spPr>
          <a:xfrm>
            <a:off x="7793386" y="5466007"/>
            <a:ext cx="3396780" cy="338554"/>
          </a:xfrm>
          <a:prstGeom prst="rect">
            <a:avLst/>
          </a:prstGeom>
          <a:solidFill>
            <a:srgbClr val="40737B"/>
          </a:solidFill>
        </p:spPr>
        <p:txBody>
          <a:bodyPr wrap="square">
            <a:spAutoFit/>
          </a:bodyPr>
          <a:lstStyle/>
          <a:p>
            <a:pPr algn="ctr"/>
            <a:r>
              <a:rPr lang="en-GB" sz="1600" b="1">
                <a:solidFill>
                  <a:schemeClr val="bg1"/>
                </a:solidFill>
                <a:latin typeface="Arial" panose="020B0604020202020204" pitchFamily="34" charset="0"/>
                <a:cs typeface="Arial" panose="020B0604020202020204" pitchFamily="34" charset="0"/>
              </a:rPr>
              <a:t>Career Progression</a:t>
            </a:r>
            <a:endParaRPr lang="en-GB" sz="1600" b="1">
              <a:solidFill>
                <a:schemeClr val="bg1"/>
              </a:solidFill>
            </a:endParaRPr>
          </a:p>
        </p:txBody>
      </p:sp>
      <p:sp>
        <p:nvSpPr>
          <p:cNvPr id="24" name="TextBox 23">
            <a:extLst>
              <a:ext uri="{FF2B5EF4-FFF2-40B4-BE49-F238E27FC236}">
                <a16:creationId xmlns:a16="http://schemas.microsoft.com/office/drawing/2014/main" id="{C3E053DB-FC1B-84E6-5C1E-FC3F5307010C}"/>
              </a:ext>
            </a:extLst>
          </p:cNvPr>
          <p:cNvSpPr txBox="1"/>
          <p:nvPr/>
        </p:nvSpPr>
        <p:spPr>
          <a:xfrm>
            <a:off x="9534168" y="5916674"/>
            <a:ext cx="1655998" cy="584775"/>
          </a:xfrm>
          <a:prstGeom prst="rect">
            <a:avLst/>
          </a:prstGeom>
          <a:solidFill>
            <a:srgbClr val="40737B"/>
          </a:solidFill>
        </p:spPr>
        <p:txBody>
          <a:bodyPr wrap="square">
            <a:spAutoFit/>
          </a:bodyPr>
          <a:lstStyle/>
          <a:p>
            <a:pPr algn="ctr"/>
            <a:r>
              <a:rPr lang="en-GB" sz="1600" b="1">
                <a:solidFill>
                  <a:schemeClr val="bg1"/>
                </a:solidFill>
                <a:latin typeface="Arial" panose="020B0604020202020204" pitchFamily="34" charset="0"/>
                <a:cs typeface="Arial" panose="020B0604020202020204" pitchFamily="34" charset="0"/>
              </a:rPr>
              <a:t>Retirement Planning</a:t>
            </a:r>
            <a:endParaRPr lang="en-GB" sz="1600" b="1">
              <a:solidFill>
                <a:schemeClr val="bg1"/>
              </a:solidFill>
            </a:endParaRPr>
          </a:p>
        </p:txBody>
      </p:sp>
      <p:sp>
        <p:nvSpPr>
          <p:cNvPr id="25" name="Rectangle: Rounded Corners 24">
            <a:extLst>
              <a:ext uri="{FF2B5EF4-FFF2-40B4-BE49-F238E27FC236}">
                <a16:creationId xmlns:a16="http://schemas.microsoft.com/office/drawing/2014/main" id="{008B9ED6-0CB7-AFF9-6898-3D92E2F6A1CD}"/>
              </a:ext>
            </a:extLst>
          </p:cNvPr>
          <p:cNvSpPr/>
          <p:nvPr/>
        </p:nvSpPr>
        <p:spPr>
          <a:xfrm>
            <a:off x="9523943" y="3879321"/>
            <a:ext cx="1656000" cy="864000"/>
          </a:xfrm>
          <a:prstGeom prst="roundRect">
            <a:avLst/>
          </a:prstGeom>
          <a:solidFill>
            <a:srgbClr val="B2E4DD"/>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FAE0155-99C6-51BD-EF52-9967C43F5A13}"/>
              </a:ext>
            </a:extLst>
          </p:cNvPr>
          <p:cNvSpPr txBox="1"/>
          <p:nvPr/>
        </p:nvSpPr>
        <p:spPr>
          <a:xfrm>
            <a:off x="9523943" y="3932895"/>
            <a:ext cx="1656000" cy="830997"/>
          </a:xfrm>
          <a:prstGeom prst="rect">
            <a:avLst/>
          </a:prstGeom>
          <a:noFill/>
        </p:spPr>
        <p:txBody>
          <a:bodyPr wrap="square" rtlCol="0" anchor="ctr">
            <a:spAutoFit/>
          </a:bodyPr>
          <a:lstStyle/>
          <a:p>
            <a:pPr algn="ctr"/>
            <a:r>
              <a:rPr lang="en-GB" sz="1600">
                <a:latin typeface="Arial" panose="020B0604020202020204" pitchFamily="34" charset="0"/>
                <a:cs typeface="Arial" panose="020B0604020202020204" pitchFamily="34" charset="0"/>
              </a:rPr>
              <a:t>Neurodiversity Business Strategy</a:t>
            </a:r>
          </a:p>
        </p:txBody>
      </p:sp>
      <p:sp>
        <p:nvSpPr>
          <p:cNvPr id="27" name="Rectangle: Rounded Corners 26">
            <a:extLst>
              <a:ext uri="{FF2B5EF4-FFF2-40B4-BE49-F238E27FC236}">
                <a16:creationId xmlns:a16="http://schemas.microsoft.com/office/drawing/2014/main" id="{DC4ACE7C-CCE4-7A9E-8465-ADA8F2ADDAE4}"/>
              </a:ext>
            </a:extLst>
          </p:cNvPr>
          <p:cNvSpPr/>
          <p:nvPr/>
        </p:nvSpPr>
        <p:spPr>
          <a:xfrm>
            <a:off x="9534167" y="2805890"/>
            <a:ext cx="1656000" cy="864000"/>
          </a:xfrm>
          <a:prstGeom prst="roundRect">
            <a:avLst/>
          </a:prstGeom>
          <a:solidFill>
            <a:srgbClr val="B2E4DD"/>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489B62A-04D1-B746-FD60-116F7BD32CB5}"/>
              </a:ext>
            </a:extLst>
          </p:cNvPr>
          <p:cNvSpPr txBox="1"/>
          <p:nvPr/>
        </p:nvSpPr>
        <p:spPr>
          <a:xfrm>
            <a:off x="9534167" y="2942277"/>
            <a:ext cx="1656000" cy="584775"/>
          </a:xfrm>
          <a:prstGeom prst="rect">
            <a:avLst/>
          </a:prstGeom>
          <a:noFill/>
        </p:spPr>
        <p:txBody>
          <a:bodyPr wrap="square" rtlCol="0" anchor="ctr">
            <a:spAutoFit/>
          </a:bodyPr>
          <a:lstStyle/>
          <a:p>
            <a:pPr algn="ctr"/>
            <a:r>
              <a:rPr lang="en-GB" sz="1600">
                <a:latin typeface="Arial" panose="020B0604020202020204" pitchFamily="34" charset="0"/>
                <a:cs typeface="Arial" panose="020B0604020202020204" pitchFamily="34" charset="0"/>
              </a:rPr>
              <a:t>Workplace Adjustments</a:t>
            </a:r>
          </a:p>
        </p:txBody>
      </p:sp>
      <p:sp>
        <p:nvSpPr>
          <p:cNvPr id="29" name="Rectangle: Rounded Corners 28">
            <a:extLst>
              <a:ext uri="{FF2B5EF4-FFF2-40B4-BE49-F238E27FC236}">
                <a16:creationId xmlns:a16="http://schemas.microsoft.com/office/drawing/2014/main" id="{85711FFF-A858-0428-4A10-6775B226712B}"/>
              </a:ext>
            </a:extLst>
          </p:cNvPr>
          <p:cNvSpPr/>
          <p:nvPr/>
        </p:nvSpPr>
        <p:spPr>
          <a:xfrm>
            <a:off x="7783161" y="3868181"/>
            <a:ext cx="1656000" cy="864000"/>
          </a:xfrm>
          <a:prstGeom prst="roundRect">
            <a:avLst/>
          </a:prstGeom>
          <a:solidFill>
            <a:srgbClr val="B2E4DD"/>
          </a:solidFill>
          <a:ln>
            <a:solidFill>
              <a:srgbClr val="00A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6F08008-8C7D-FBDC-8FF6-FBEED651ED33}"/>
              </a:ext>
            </a:extLst>
          </p:cNvPr>
          <p:cNvSpPr txBox="1"/>
          <p:nvPr/>
        </p:nvSpPr>
        <p:spPr>
          <a:xfrm>
            <a:off x="7783161" y="3921384"/>
            <a:ext cx="1656000" cy="830997"/>
          </a:xfrm>
          <a:prstGeom prst="rect">
            <a:avLst/>
          </a:prstGeom>
          <a:noFill/>
        </p:spPr>
        <p:txBody>
          <a:bodyPr wrap="square" rtlCol="0" anchor="ctr">
            <a:spAutoFit/>
          </a:bodyPr>
          <a:lstStyle/>
          <a:p>
            <a:pPr algn="ctr"/>
            <a:r>
              <a:rPr lang="en-GB" sz="1600">
                <a:latin typeface="Arial" panose="020B0604020202020204" pitchFamily="34" charset="0"/>
                <a:cs typeface="Arial" panose="020B0604020202020204" pitchFamily="34" charset="0"/>
              </a:rPr>
              <a:t>Adapted Working Practices</a:t>
            </a:r>
          </a:p>
        </p:txBody>
      </p:sp>
    </p:spTree>
    <p:extLst>
      <p:ext uri="{BB962C8B-B14F-4D97-AF65-F5344CB8AC3E}">
        <p14:creationId xmlns:p14="http://schemas.microsoft.com/office/powerpoint/2010/main" val="15540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CAA91-3DF3-6E43-A0C9-8F62EB7467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C0937DB-14C5-4B41-8CD9-B73FA1563660}"/>
              </a:ext>
            </a:extLst>
          </p:cNvPr>
          <p:cNvSpPr txBox="1"/>
          <p:nvPr/>
        </p:nvSpPr>
        <p:spPr>
          <a:xfrm>
            <a:off x="1413708" y="2736502"/>
            <a:ext cx="936458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Please contact me at: </a:t>
            </a:r>
            <a:r>
              <a:rPr kumimoji="0" lang="en-GB" sz="2800" b="0" i="0" u="none" strike="noStrike" kern="1200" cap="none" spc="0" normalizeH="0" baseline="0" noProof="0">
                <a:ln>
                  <a:noFill/>
                </a:ln>
                <a:solidFill>
                  <a:prstClr val="black"/>
                </a:solidFill>
                <a:effectLst/>
                <a:uLnTx/>
                <a:uFillTx/>
                <a:latin typeface="Georgia" panose="02040502050405020303" pitchFamily="18" charset="0"/>
                <a:ea typeface="+mn-ea"/>
                <a:cs typeface="+mn-cs"/>
                <a:hlinkClick r:id="rId2"/>
              </a:rPr>
              <a:t>alice.cooper@autistica.org.uk</a:t>
            </a:r>
            <a:r>
              <a:rPr kumimoji="0" lang="en-GB" sz="2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to have a chat about how we can support you to embrace neurodiversity in the workplace</a:t>
            </a:r>
          </a:p>
        </p:txBody>
      </p:sp>
    </p:spTree>
    <p:extLst>
      <p:ext uri="{BB962C8B-B14F-4D97-AF65-F5344CB8AC3E}">
        <p14:creationId xmlns:p14="http://schemas.microsoft.com/office/powerpoint/2010/main" val="80965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1BF3F6-56FA-CC65-EE68-806632D5827E}"/>
              </a:ext>
            </a:extLst>
          </p:cNvPr>
          <p:cNvPicPr>
            <a:picLocks noChangeAspect="1"/>
          </p:cNvPicPr>
          <p:nvPr/>
        </p:nvPicPr>
        <p:blipFill>
          <a:blip r:embed="rId3"/>
          <a:stretch>
            <a:fillRect/>
          </a:stretch>
        </p:blipFill>
        <p:spPr>
          <a:xfrm>
            <a:off x="1579432" y="3291645"/>
            <a:ext cx="5243014" cy="1414395"/>
          </a:xfrm>
          <a:prstGeom prst="rect">
            <a:avLst/>
          </a:prstGeom>
        </p:spPr>
      </p:pic>
    </p:spTree>
    <p:extLst>
      <p:ext uri="{BB962C8B-B14F-4D97-AF65-F5344CB8AC3E}">
        <p14:creationId xmlns:p14="http://schemas.microsoft.com/office/powerpoint/2010/main" val="1265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CAA91-3DF3-6E43-A0C9-8F62EB7467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C0937DB-14C5-4B41-8CD9-B73FA1563660}"/>
              </a:ext>
            </a:extLst>
          </p:cNvPr>
          <p:cNvSpPr txBox="1"/>
          <p:nvPr/>
        </p:nvSpPr>
        <p:spPr>
          <a:xfrm>
            <a:off x="1413708" y="2798058"/>
            <a:ext cx="93645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Autistic people experience some of the most stark inequalities in the UK</a:t>
            </a:r>
          </a:p>
        </p:txBody>
      </p:sp>
    </p:spTree>
    <p:extLst>
      <p:ext uri="{BB962C8B-B14F-4D97-AF65-F5344CB8AC3E}">
        <p14:creationId xmlns:p14="http://schemas.microsoft.com/office/powerpoint/2010/main" val="308997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0D21B73-0E4F-46D9-AE0E-9733768C771D}"/>
              </a:ext>
            </a:extLst>
          </p:cNvPr>
          <p:cNvSpPr/>
          <p:nvPr/>
        </p:nvSpPr>
        <p:spPr>
          <a:xfrm>
            <a:off x="1742824" y="683865"/>
            <a:ext cx="2871299" cy="126188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40x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more likely </a:t>
            </a:r>
            <a:b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b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to </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Arial" panose="020B0604020202020204" pitchFamily="34" charset="0"/>
              </a:rPr>
              <a:t>die from epilepsy</a:t>
            </a:r>
            <a:endParaRPr kumimoji="0" lang="en-GB" sz="2800" b="0" i="0" u="none" strike="noStrike" kern="1200" cap="none" spc="0" normalizeH="0" baseline="0" noProof="0">
              <a:ln>
                <a:noFill/>
              </a:ln>
              <a:solidFill>
                <a:srgbClr val="F08BA9"/>
              </a:solidFill>
              <a:effectLst/>
              <a:uLnTx/>
              <a:uFillTx/>
              <a:latin typeface="Georgia" panose="02040502050405020303" pitchFamily="18" charset="0"/>
              <a:ea typeface="+mn-ea"/>
              <a:cs typeface="Arial" panose="020B0604020202020204" pitchFamily="34" charset="0"/>
            </a:endParaRPr>
          </a:p>
        </p:txBody>
      </p:sp>
      <p:grpSp>
        <p:nvGrpSpPr>
          <p:cNvPr id="65" name="Group 64">
            <a:extLst>
              <a:ext uri="{FF2B5EF4-FFF2-40B4-BE49-F238E27FC236}">
                <a16:creationId xmlns:a16="http://schemas.microsoft.com/office/drawing/2014/main" id="{6AC97ABB-CB9B-49DC-8428-1A31738BB19D}"/>
              </a:ext>
            </a:extLst>
          </p:cNvPr>
          <p:cNvGrpSpPr/>
          <p:nvPr/>
        </p:nvGrpSpPr>
        <p:grpSpPr>
          <a:xfrm>
            <a:off x="5782972" y="4455790"/>
            <a:ext cx="2788752" cy="1804841"/>
            <a:chOff x="579050" y="4271888"/>
            <a:chExt cx="2788752" cy="1804841"/>
          </a:xfrm>
        </p:grpSpPr>
        <p:sp>
          <p:nvSpPr>
            <p:cNvPr id="17" name="TextBox 16">
              <a:extLst>
                <a:ext uri="{FF2B5EF4-FFF2-40B4-BE49-F238E27FC236}">
                  <a16:creationId xmlns:a16="http://schemas.microsoft.com/office/drawing/2014/main" id="{25AF2934-8632-4232-BE44-BA78C910C4B7}"/>
                </a:ext>
              </a:extLst>
            </p:cNvPr>
            <p:cNvSpPr txBox="1"/>
            <p:nvPr/>
          </p:nvSpPr>
          <p:spPr>
            <a:xfrm>
              <a:off x="579050" y="5245732"/>
              <a:ext cx="27887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experience</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mn-cs"/>
                </a:rPr>
                <a:t> mental health problems</a:t>
              </a:r>
              <a:endParaRPr kumimoji="0" lang="en-GB" sz="2400" b="0" i="0" u="none" strike="noStrike" kern="1200" cap="none" spc="0" normalizeH="0" baseline="0" noProof="0">
                <a:ln>
                  <a:noFill/>
                </a:ln>
                <a:solidFill>
                  <a:srgbClr val="F08BA9"/>
                </a:solidFill>
                <a:effectLst/>
                <a:uLnTx/>
                <a:uFillTx/>
                <a:latin typeface="Calibri" panose="020F0502020204030204"/>
                <a:ea typeface="+mn-ea"/>
                <a:cs typeface="+mn-cs"/>
              </a:endParaRPr>
            </a:p>
          </p:txBody>
        </p:sp>
        <p:pic>
          <p:nvPicPr>
            <p:cNvPr id="63" name="Picture 62" descr="Icon&#10;&#10;Description automatically generated">
              <a:extLst>
                <a:ext uri="{FF2B5EF4-FFF2-40B4-BE49-F238E27FC236}">
                  <a16:creationId xmlns:a16="http://schemas.microsoft.com/office/drawing/2014/main" id="{8CE750F5-CC09-4987-A181-A0497A0ACE6E}"/>
                </a:ext>
              </a:extLst>
            </p:cNvPr>
            <p:cNvPicPr>
              <a:picLocks noChangeAspect="1"/>
            </p:cNvPicPr>
            <p:nvPr/>
          </p:nvPicPr>
          <p:blipFill>
            <a:blip r:embed="rId3"/>
            <a:stretch>
              <a:fillRect/>
            </a:stretch>
          </p:blipFill>
          <p:spPr>
            <a:xfrm>
              <a:off x="768967" y="4271888"/>
              <a:ext cx="993190" cy="968204"/>
            </a:xfrm>
            <a:prstGeom prst="rect">
              <a:avLst/>
            </a:prstGeom>
          </p:spPr>
        </p:pic>
        <p:sp>
          <p:nvSpPr>
            <p:cNvPr id="64" name="TextBox 63">
              <a:extLst>
                <a:ext uri="{FF2B5EF4-FFF2-40B4-BE49-F238E27FC236}">
                  <a16:creationId xmlns:a16="http://schemas.microsoft.com/office/drawing/2014/main" id="{02FD3224-4A16-4DAA-94D4-82EB18BC5B23}"/>
                </a:ext>
              </a:extLst>
            </p:cNvPr>
            <p:cNvSpPr txBox="1"/>
            <p:nvPr/>
          </p:nvSpPr>
          <p:spPr>
            <a:xfrm>
              <a:off x="1762157" y="4402047"/>
              <a:ext cx="116901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79</a:t>
              </a:r>
              <a:r>
                <a:rPr kumimoji="0" lang="en-GB" sz="40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a:t>
              </a:r>
              <a:endParaRPr kumimoji="0" lang="en-GB"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9" name="Group 78">
            <a:extLst>
              <a:ext uri="{FF2B5EF4-FFF2-40B4-BE49-F238E27FC236}">
                <a16:creationId xmlns:a16="http://schemas.microsoft.com/office/drawing/2014/main" id="{469B85F4-BD80-4E2C-9FE2-DAA9714C7031}"/>
              </a:ext>
            </a:extLst>
          </p:cNvPr>
          <p:cNvGrpSpPr/>
          <p:nvPr/>
        </p:nvGrpSpPr>
        <p:grpSpPr>
          <a:xfrm>
            <a:off x="6656031" y="728252"/>
            <a:ext cx="3384398" cy="1786884"/>
            <a:chOff x="4224454" y="3946226"/>
            <a:chExt cx="3384398" cy="1786884"/>
          </a:xfrm>
        </p:grpSpPr>
        <p:sp>
          <p:nvSpPr>
            <p:cNvPr id="70" name="TextBox 69">
              <a:extLst>
                <a:ext uri="{FF2B5EF4-FFF2-40B4-BE49-F238E27FC236}">
                  <a16:creationId xmlns:a16="http://schemas.microsoft.com/office/drawing/2014/main" id="{1736183F-FF4F-4369-B7AD-872391ED0BCE}"/>
                </a:ext>
              </a:extLst>
            </p:cNvPr>
            <p:cNvSpPr txBox="1"/>
            <p:nvPr/>
          </p:nvSpPr>
          <p:spPr>
            <a:xfrm>
              <a:off x="4224454" y="4532781"/>
              <a:ext cx="3384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of </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mn-cs"/>
                </a:rPr>
                <a:t>children who died by suicide </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during the pandemic</a:t>
              </a:r>
              <a:endParaRPr kumimoji="0" lang="en-GB" sz="2400" b="1" i="0" u="none" strike="noStrike" kern="1200" cap="none" spc="0" normalizeH="0" baseline="0" noProof="0">
                <a:ln>
                  <a:noFill/>
                </a:ln>
                <a:solidFill>
                  <a:srgbClr val="F08BA9"/>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BA778CDD-5383-4C6B-B9F4-7801F161C94D}"/>
                </a:ext>
              </a:extLst>
            </p:cNvPr>
            <p:cNvSpPr txBox="1"/>
            <p:nvPr/>
          </p:nvSpPr>
          <p:spPr>
            <a:xfrm>
              <a:off x="5109115" y="3946226"/>
              <a:ext cx="19788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16-25%</a:t>
              </a:r>
              <a:r>
                <a:rPr kumimoji="0" lang="en-GB" sz="2800" b="1" i="0" u="none" strike="noStrike" kern="1200" cap="none" spc="0" normalizeH="0" baseline="0" noProof="0">
                  <a:ln>
                    <a:noFill/>
                  </a:ln>
                  <a:solidFill>
                    <a:srgbClr val="F08BA9"/>
                  </a:solidFill>
                  <a:effectLst/>
                  <a:uLnTx/>
                  <a:uFillTx/>
                  <a:latin typeface="Georgia" panose="02040502050405020303" pitchFamily="18" charset="0"/>
                  <a:ea typeface="+mn-ea"/>
                  <a:cs typeface="+mn-cs"/>
                </a:rPr>
                <a:t> </a:t>
              </a:r>
              <a:endParaRPr kumimoji="0" lang="en-GB" sz="2800" b="1" i="0" u="none" strike="noStrike" kern="1200" cap="none" spc="0" normalizeH="0" baseline="0" noProof="0">
                <a:ln>
                  <a:noFill/>
                </a:ln>
                <a:solidFill>
                  <a:srgbClr val="F08BA9"/>
                </a:solidFill>
                <a:effectLst/>
                <a:uLnTx/>
                <a:uFillTx/>
                <a:latin typeface="Calibri" panose="020F0502020204030204"/>
                <a:ea typeface="+mn-ea"/>
                <a:cs typeface="+mn-cs"/>
              </a:endParaRPr>
            </a:p>
          </p:txBody>
        </p:sp>
      </p:grpSp>
      <p:grpSp>
        <p:nvGrpSpPr>
          <p:cNvPr id="116" name="Group 115">
            <a:extLst>
              <a:ext uri="{FF2B5EF4-FFF2-40B4-BE49-F238E27FC236}">
                <a16:creationId xmlns:a16="http://schemas.microsoft.com/office/drawing/2014/main" id="{B1EA4C1B-2215-4C26-B55F-CF3189373F4E}"/>
              </a:ext>
            </a:extLst>
          </p:cNvPr>
          <p:cNvGrpSpPr/>
          <p:nvPr/>
        </p:nvGrpSpPr>
        <p:grpSpPr>
          <a:xfrm>
            <a:off x="610583" y="4435490"/>
            <a:ext cx="4366337" cy="1811851"/>
            <a:chOff x="3830867" y="4156622"/>
            <a:chExt cx="4366337" cy="1811851"/>
          </a:xfrm>
        </p:grpSpPr>
        <p:grpSp>
          <p:nvGrpSpPr>
            <p:cNvPr id="80" name="Group 79">
              <a:extLst>
                <a:ext uri="{FF2B5EF4-FFF2-40B4-BE49-F238E27FC236}">
                  <a16:creationId xmlns:a16="http://schemas.microsoft.com/office/drawing/2014/main" id="{00D13D2A-89AF-4361-A878-07D75A62A9DB}"/>
                </a:ext>
              </a:extLst>
            </p:cNvPr>
            <p:cNvGrpSpPr/>
            <p:nvPr/>
          </p:nvGrpSpPr>
          <p:grpSpPr>
            <a:xfrm>
              <a:off x="5223049" y="4156622"/>
              <a:ext cx="1460806" cy="957476"/>
              <a:chOff x="2626734" y="1959885"/>
              <a:chExt cx="1460806" cy="957476"/>
            </a:xfrm>
          </p:grpSpPr>
          <p:pic>
            <p:nvPicPr>
              <p:cNvPr id="81" name="Graphic 80" descr="Woman">
                <a:extLst>
                  <a:ext uri="{FF2B5EF4-FFF2-40B4-BE49-F238E27FC236}">
                    <a16:creationId xmlns:a16="http://schemas.microsoft.com/office/drawing/2014/main" id="{7273A1B4-6076-4494-ABCD-E0F3CBEC0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6734" y="1960739"/>
                <a:ext cx="769443" cy="769443"/>
              </a:xfrm>
              <a:prstGeom prst="rect">
                <a:avLst/>
              </a:prstGeom>
            </p:spPr>
          </p:pic>
          <p:pic>
            <p:nvPicPr>
              <p:cNvPr id="82" name="Graphic 81" descr="Woman">
                <a:extLst>
                  <a:ext uri="{FF2B5EF4-FFF2-40B4-BE49-F238E27FC236}">
                    <a16:creationId xmlns:a16="http://schemas.microsoft.com/office/drawing/2014/main" id="{BED1FA1E-E646-4F67-AF32-B462D6DCDB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8097" y="1959885"/>
                <a:ext cx="769443" cy="769443"/>
              </a:xfrm>
              <a:prstGeom prst="rect">
                <a:avLst/>
              </a:prstGeom>
            </p:spPr>
          </p:pic>
          <p:pic>
            <p:nvPicPr>
              <p:cNvPr id="83" name="Graphic 82" descr="Woman">
                <a:extLst>
                  <a:ext uri="{FF2B5EF4-FFF2-40B4-BE49-F238E27FC236}">
                    <a16:creationId xmlns:a16="http://schemas.microsoft.com/office/drawing/2014/main" id="{1A97DBE2-A990-4387-89AA-A15F70FDC7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0827" y="2027974"/>
                <a:ext cx="769443" cy="769443"/>
              </a:xfrm>
              <a:prstGeom prst="rect">
                <a:avLst/>
              </a:prstGeom>
            </p:spPr>
          </p:pic>
          <p:pic>
            <p:nvPicPr>
              <p:cNvPr id="84" name="Graphic 83" descr="Woman">
                <a:extLst>
                  <a:ext uri="{FF2B5EF4-FFF2-40B4-BE49-F238E27FC236}">
                    <a16:creationId xmlns:a16="http://schemas.microsoft.com/office/drawing/2014/main" id="{0C3FB263-F49E-4767-A2C2-5475F1F65C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5549" y="2011606"/>
                <a:ext cx="769443" cy="769443"/>
              </a:xfrm>
              <a:prstGeom prst="rect">
                <a:avLst/>
              </a:prstGeom>
            </p:spPr>
          </p:pic>
          <p:pic>
            <p:nvPicPr>
              <p:cNvPr id="85" name="Graphic 84" descr="Woman">
                <a:extLst>
                  <a:ext uri="{FF2B5EF4-FFF2-40B4-BE49-F238E27FC236}">
                    <a16:creationId xmlns:a16="http://schemas.microsoft.com/office/drawing/2014/main" id="{7B8D3275-FF04-4620-BEEB-EA4945C3AA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3000" y="2147918"/>
                <a:ext cx="769443" cy="769443"/>
              </a:xfrm>
              <a:prstGeom prst="rect">
                <a:avLst/>
              </a:prstGeom>
            </p:spPr>
          </p:pic>
        </p:grpSp>
        <p:sp>
          <p:nvSpPr>
            <p:cNvPr id="86" name="Rectangle 85">
              <a:extLst>
                <a:ext uri="{FF2B5EF4-FFF2-40B4-BE49-F238E27FC236}">
                  <a16:creationId xmlns:a16="http://schemas.microsoft.com/office/drawing/2014/main" id="{42E79BCD-EDB8-4C06-9DF4-5107E942E7F9}"/>
                </a:ext>
              </a:extLst>
            </p:cNvPr>
            <p:cNvSpPr/>
            <p:nvPr/>
          </p:nvSpPr>
          <p:spPr>
            <a:xfrm>
              <a:off x="3830867" y="5137476"/>
              <a:ext cx="436633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~1 in 5 of women/girls in</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mn-cs"/>
                </a:rPr>
                <a:t> eating disorder services</a:t>
              </a:r>
            </a:p>
          </p:txBody>
        </p:sp>
      </p:grpSp>
      <p:grpSp>
        <p:nvGrpSpPr>
          <p:cNvPr id="117" name="Group 116">
            <a:extLst>
              <a:ext uri="{FF2B5EF4-FFF2-40B4-BE49-F238E27FC236}">
                <a16:creationId xmlns:a16="http://schemas.microsoft.com/office/drawing/2014/main" id="{D0D2ACF4-5EF2-4323-AAA9-55D7B5F97C8E}"/>
              </a:ext>
            </a:extLst>
          </p:cNvPr>
          <p:cNvGrpSpPr/>
          <p:nvPr/>
        </p:nvGrpSpPr>
        <p:grpSpPr>
          <a:xfrm>
            <a:off x="8937510" y="2830467"/>
            <a:ext cx="2501004" cy="2194710"/>
            <a:chOff x="8553199" y="937945"/>
            <a:chExt cx="2501004" cy="2194710"/>
          </a:xfrm>
        </p:grpSpPr>
        <p:grpSp>
          <p:nvGrpSpPr>
            <p:cNvPr id="114" name="Group 113">
              <a:extLst>
                <a:ext uri="{FF2B5EF4-FFF2-40B4-BE49-F238E27FC236}">
                  <a16:creationId xmlns:a16="http://schemas.microsoft.com/office/drawing/2014/main" id="{E050A005-E1FD-4AF4-AABF-9762F893D51E}"/>
                </a:ext>
              </a:extLst>
            </p:cNvPr>
            <p:cNvGrpSpPr/>
            <p:nvPr/>
          </p:nvGrpSpPr>
          <p:grpSpPr>
            <a:xfrm>
              <a:off x="8919324" y="937945"/>
              <a:ext cx="1703556" cy="990350"/>
              <a:chOff x="9331257" y="2120225"/>
              <a:chExt cx="1703556" cy="990350"/>
            </a:xfrm>
          </p:grpSpPr>
          <p:pic>
            <p:nvPicPr>
              <p:cNvPr id="111" name="Graphic 110" descr="User with solid fill">
                <a:extLst>
                  <a:ext uri="{FF2B5EF4-FFF2-40B4-BE49-F238E27FC236}">
                    <a16:creationId xmlns:a16="http://schemas.microsoft.com/office/drawing/2014/main" id="{013DC02B-93BE-42D1-A6D8-048D58D3F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64692" y="2120225"/>
                <a:ext cx="498543" cy="498543"/>
              </a:xfrm>
              <a:prstGeom prst="rect">
                <a:avLst/>
              </a:prstGeom>
            </p:spPr>
          </p:pic>
          <p:pic>
            <p:nvPicPr>
              <p:cNvPr id="112" name="Graphic 111" descr="User with solid fill">
                <a:extLst>
                  <a:ext uri="{FF2B5EF4-FFF2-40B4-BE49-F238E27FC236}">
                    <a16:creationId xmlns:a16="http://schemas.microsoft.com/office/drawing/2014/main" id="{4782BF28-CFB5-451F-A0AC-122DEF5226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66363" y="2120225"/>
                <a:ext cx="498543" cy="498543"/>
              </a:xfrm>
              <a:prstGeom prst="rect">
                <a:avLst/>
              </a:prstGeom>
            </p:spPr>
          </p:pic>
          <p:pic>
            <p:nvPicPr>
              <p:cNvPr id="113" name="Graphic 112" descr="User with solid fill">
                <a:extLst>
                  <a:ext uri="{FF2B5EF4-FFF2-40B4-BE49-F238E27FC236}">
                    <a16:creationId xmlns:a16="http://schemas.microsoft.com/office/drawing/2014/main" id="{3E358C0D-488F-4F52-B109-D36A00984B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68034" y="2120225"/>
                <a:ext cx="498543" cy="498543"/>
              </a:xfrm>
              <a:prstGeom prst="rect">
                <a:avLst/>
              </a:prstGeom>
            </p:spPr>
          </p:pic>
          <p:pic>
            <p:nvPicPr>
              <p:cNvPr id="107" name="Graphic 106" descr="User with solid fill">
                <a:extLst>
                  <a:ext uri="{FF2B5EF4-FFF2-40B4-BE49-F238E27FC236}">
                    <a16:creationId xmlns:a16="http://schemas.microsoft.com/office/drawing/2014/main" id="{AB90938B-C9DF-4506-BC23-5ABE18C693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31257" y="2368468"/>
                <a:ext cx="498543" cy="498543"/>
              </a:xfrm>
              <a:prstGeom prst="rect">
                <a:avLst/>
              </a:prstGeom>
            </p:spPr>
          </p:pic>
          <p:pic>
            <p:nvPicPr>
              <p:cNvPr id="108" name="Graphic 107" descr="User with solid fill">
                <a:extLst>
                  <a:ext uri="{FF2B5EF4-FFF2-40B4-BE49-F238E27FC236}">
                    <a16:creationId xmlns:a16="http://schemas.microsoft.com/office/drawing/2014/main" id="{FEBE9702-22A4-458D-87CE-734A72B454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2928" y="2368468"/>
                <a:ext cx="498543" cy="498543"/>
              </a:xfrm>
              <a:prstGeom prst="rect">
                <a:avLst/>
              </a:prstGeom>
            </p:spPr>
          </p:pic>
          <p:pic>
            <p:nvPicPr>
              <p:cNvPr id="109" name="Graphic 108" descr="User with solid fill">
                <a:extLst>
                  <a:ext uri="{FF2B5EF4-FFF2-40B4-BE49-F238E27FC236}">
                    <a16:creationId xmlns:a16="http://schemas.microsoft.com/office/drawing/2014/main" id="{276AA095-D533-4519-8532-02D0F324E1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34599" y="2368468"/>
                <a:ext cx="498543" cy="498543"/>
              </a:xfrm>
              <a:prstGeom prst="rect">
                <a:avLst/>
              </a:prstGeom>
            </p:spPr>
          </p:pic>
          <p:pic>
            <p:nvPicPr>
              <p:cNvPr id="110" name="Graphic 109" descr="User with solid fill">
                <a:extLst>
                  <a:ext uri="{FF2B5EF4-FFF2-40B4-BE49-F238E27FC236}">
                    <a16:creationId xmlns:a16="http://schemas.microsoft.com/office/drawing/2014/main" id="{099E60BC-0FF0-4AE1-960C-2AE4239514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36270" y="2368468"/>
                <a:ext cx="498543" cy="498543"/>
              </a:xfrm>
              <a:prstGeom prst="rect">
                <a:avLst/>
              </a:prstGeom>
            </p:spPr>
          </p:pic>
          <p:pic>
            <p:nvPicPr>
              <p:cNvPr id="99" name="Graphic 98" descr="User with solid fill">
                <a:extLst>
                  <a:ext uri="{FF2B5EF4-FFF2-40B4-BE49-F238E27FC236}">
                    <a16:creationId xmlns:a16="http://schemas.microsoft.com/office/drawing/2014/main" id="{92DC7CC8-6789-4A8D-9F65-DDA02DED1A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3657" y="2612032"/>
                <a:ext cx="498543" cy="498543"/>
              </a:xfrm>
              <a:prstGeom prst="rect">
                <a:avLst/>
              </a:prstGeom>
            </p:spPr>
          </p:pic>
          <p:pic>
            <p:nvPicPr>
              <p:cNvPr id="105" name="Graphic 104" descr="User with solid fill">
                <a:extLst>
                  <a:ext uri="{FF2B5EF4-FFF2-40B4-BE49-F238E27FC236}">
                    <a16:creationId xmlns:a16="http://schemas.microsoft.com/office/drawing/2014/main" id="{1F89AE8D-9A10-40CD-8BC8-7B83B89D5D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85328" y="2612032"/>
                <a:ext cx="498543" cy="498543"/>
              </a:xfrm>
              <a:prstGeom prst="rect">
                <a:avLst/>
              </a:prstGeom>
            </p:spPr>
          </p:pic>
          <p:pic>
            <p:nvPicPr>
              <p:cNvPr id="106" name="Graphic 105" descr="User with solid fill">
                <a:extLst>
                  <a:ext uri="{FF2B5EF4-FFF2-40B4-BE49-F238E27FC236}">
                    <a16:creationId xmlns:a16="http://schemas.microsoft.com/office/drawing/2014/main" id="{8CED8351-A699-4383-888A-995A4555C5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6999" y="2612032"/>
                <a:ext cx="498543" cy="498543"/>
              </a:xfrm>
              <a:prstGeom prst="rect">
                <a:avLst/>
              </a:prstGeom>
            </p:spPr>
          </p:pic>
        </p:grpSp>
        <p:sp>
          <p:nvSpPr>
            <p:cNvPr id="115" name="Rectangle 114">
              <a:extLst>
                <a:ext uri="{FF2B5EF4-FFF2-40B4-BE49-F238E27FC236}">
                  <a16:creationId xmlns:a16="http://schemas.microsoft.com/office/drawing/2014/main" id="{9E07876D-C1D8-4A9E-AEAE-3E163DDFCCDF}"/>
                </a:ext>
              </a:extLst>
            </p:cNvPr>
            <p:cNvSpPr/>
            <p:nvPr/>
          </p:nvSpPr>
          <p:spPr>
            <a:xfrm>
              <a:off x="8553199" y="1870771"/>
              <a:ext cx="2501004" cy="12618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a:t>
              </a:r>
              <a:r>
                <a:rPr kumimoji="0" lang="en-GB" sz="2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1 in 10 </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of people who </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mn-cs"/>
                </a:rPr>
                <a:t>die by suicide</a:t>
              </a:r>
              <a:endParaRPr kumimoji="0" lang="en-GB" sz="2800" b="0" i="0" u="none" strike="noStrike" kern="1200" cap="none" spc="0" normalizeH="0" baseline="0" noProof="0">
                <a:ln>
                  <a:noFill/>
                </a:ln>
                <a:solidFill>
                  <a:srgbClr val="F08BA9"/>
                </a:solidFill>
                <a:effectLst/>
                <a:uLnTx/>
                <a:uFillTx/>
                <a:latin typeface="Georgia" panose="02040502050405020303" pitchFamily="18" charset="0"/>
                <a:ea typeface="+mn-ea"/>
                <a:cs typeface="+mn-cs"/>
              </a:endParaRPr>
            </a:p>
          </p:txBody>
        </p:sp>
      </p:grpSp>
      <p:grpSp>
        <p:nvGrpSpPr>
          <p:cNvPr id="134" name="Group 133">
            <a:extLst>
              <a:ext uri="{FF2B5EF4-FFF2-40B4-BE49-F238E27FC236}">
                <a16:creationId xmlns:a16="http://schemas.microsoft.com/office/drawing/2014/main" id="{FD360A0E-998F-4962-8E4D-4C6B36E6587C}"/>
              </a:ext>
            </a:extLst>
          </p:cNvPr>
          <p:cNvGrpSpPr/>
          <p:nvPr/>
        </p:nvGrpSpPr>
        <p:grpSpPr>
          <a:xfrm>
            <a:off x="5181634" y="2673579"/>
            <a:ext cx="2916859" cy="1298813"/>
            <a:chOff x="4691801" y="38004"/>
            <a:chExt cx="2916859" cy="1298813"/>
          </a:xfrm>
        </p:grpSpPr>
        <p:sp>
          <p:nvSpPr>
            <p:cNvPr id="120" name="Rectangle 119">
              <a:extLst>
                <a:ext uri="{FF2B5EF4-FFF2-40B4-BE49-F238E27FC236}">
                  <a16:creationId xmlns:a16="http://schemas.microsoft.com/office/drawing/2014/main" id="{C2A42B7E-9FE2-49FA-BFB8-92347F04FD3B}"/>
                </a:ext>
              </a:extLst>
            </p:cNvPr>
            <p:cNvSpPr/>
            <p:nvPr/>
          </p:nvSpPr>
          <p:spPr>
            <a:xfrm>
              <a:off x="4691801" y="505820"/>
              <a:ext cx="289655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average </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mn-cs"/>
                </a:rPr>
                <a:t>life expectancy</a:t>
              </a:r>
              <a:endParaRPr kumimoji="0" lang="en-GB" sz="2400" b="1" i="0" u="none" strike="noStrike" kern="1200" cap="none" spc="0" normalizeH="0" baseline="0" noProof="0">
                <a:ln>
                  <a:noFill/>
                </a:ln>
                <a:solidFill>
                  <a:srgbClr val="F08BA9"/>
                </a:solidFill>
                <a:effectLst/>
                <a:uLnTx/>
                <a:uFillTx/>
                <a:latin typeface="Georgia" panose="02040502050405020303" pitchFamily="18" charset="0"/>
                <a:ea typeface="+mn-ea"/>
                <a:cs typeface="+mn-cs"/>
              </a:endParaRPr>
            </a:p>
          </p:txBody>
        </p:sp>
        <p:sp>
          <p:nvSpPr>
            <p:cNvPr id="132" name="TextBox 131">
              <a:extLst>
                <a:ext uri="{FF2B5EF4-FFF2-40B4-BE49-F238E27FC236}">
                  <a16:creationId xmlns:a16="http://schemas.microsoft.com/office/drawing/2014/main" id="{1195C8CC-A5FE-4481-A919-563A7D52CE4D}"/>
                </a:ext>
              </a:extLst>
            </p:cNvPr>
            <p:cNvSpPr txBox="1"/>
            <p:nvPr/>
          </p:nvSpPr>
          <p:spPr>
            <a:xfrm>
              <a:off x="4790610" y="38004"/>
              <a:ext cx="28180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16 years lower</a:t>
              </a:r>
              <a:endParaRPr kumimoji="0" lang="en-GB"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6" name="Group 135">
            <a:extLst>
              <a:ext uri="{FF2B5EF4-FFF2-40B4-BE49-F238E27FC236}">
                <a16:creationId xmlns:a16="http://schemas.microsoft.com/office/drawing/2014/main" id="{018ECC77-539C-46C8-AD7A-0B357E3302C5}"/>
              </a:ext>
            </a:extLst>
          </p:cNvPr>
          <p:cNvGrpSpPr/>
          <p:nvPr/>
        </p:nvGrpSpPr>
        <p:grpSpPr>
          <a:xfrm>
            <a:off x="296323" y="2255227"/>
            <a:ext cx="4410045" cy="2308324"/>
            <a:chOff x="626760" y="2278157"/>
            <a:chExt cx="3647193" cy="2308324"/>
          </a:xfrm>
        </p:grpSpPr>
        <p:pic>
          <p:nvPicPr>
            <p:cNvPr id="133" name="Picture 132" descr="Chart&#10;&#10;Description automatically generated">
              <a:extLst>
                <a:ext uri="{FF2B5EF4-FFF2-40B4-BE49-F238E27FC236}">
                  <a16:creationId xmlns:a16="http://schemas.microsoft.com/office/drawing/2014/main" id="{05E05BF3-5AB4-413A-909A-D9102692348E}"/>
                </a:ext>
              </a:extLst>
            </p:cNvPr>
            <p:cNvPicPr>
              <a:picLocks noChangeAspect="1"/>
            </p:cNvPicPr>
            <p:nvPr/>
          </p:nvPicPr>
          <p:blipFill>
            <a:blip r:embed="rId12"/>
            <a:stretch>
              <a:fillRect/>
            </a:stretch>
          </p:blipFill>
          <p:spPr>
            <a:xfrm>
              <a:off x="626760" y="2351314"/>
              <a:ext cx="1706813" cy="1690177"/>
            </a:xfrm>
            <a:prstGeom prst="rect">
              <a:avLst/>
            </a:prstGeom>
          </p:spPr>
        </p:pic>
        <p:sp>
          <p:nvSpPr>
            <p:cNvPr id="135" name="TextBox 134">
              <a:extLst>
                <a:ext uri="{FF2B5EF4-FFF2-40B4-BE49-F238E27FC236}">
                  <a16:creationId xmlns:a16="http://schemas.microsoft.com/office/drawing/2014/main" id="{786BC3B5-EA2A-48B8-A6EB-C92A1469EDCB}"/>
                </a:ext>
              </a:extLst>
            </p:cNvPr>
            <p:cNvSpPr txBox="1"/>
            <p:nvPr/>
          </p:nvSpPr>
          <p:spPr>
            <a:xfrm>
              <a:off x="2379496" y="2278157"/>
              <a:ext cx="189445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One of the </a:t>
              </a:r>
              <a:r>
                <a:rPr kumimoji="0" lang="en-GB" sz="2400" b="0" i="0" u="none" strike="noStrike" kern="1200" cap="none" spc="0" normalizeH="0" baseline="0" noProof="0">
                  <a:ln>
                    <a:noFill/>
                  </a:ln>
                  <a:solidFill>
                    <a:srgbClr val="F08BA9"/>
                  </a:solidFill>
                  <a:effectLst/>
                  <a:uLnTx/>
                  <a:uFillTx/>
                  <a:latin typeface="Georgia" panose="02040502050405020303" pitchFamily="18" charset="0"/>
                  <a:ea typeface="+mn-ea"/>
                  <a:cs typeface="+mn-cs"/>
                </a:rPr>
                <a:t>worst employment rates </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of any disabled group</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A5BB08-512E-F940-ADFE-37D2155482A6}"/>
              </a:ext>
            </a:extLst>
          </p:cNvPr>
          <p:cNvSpPr txBox="1"/>
          <p:nvPr/>
        </p:nvSpPr>
        <p:spPr>
          <a:xfrm>
            <a:off x="363437" y="1827835"/>
            <a:ext cx="9656221" cy="4401205"/>
          </a:xfrm>
          <a:prstGeom prst="rect">
            <a:avLst/>
          </a:prstGeom>
          <a:noFill/>
        </p:spPr>
        <p:txBody>
          <a:bodyPr wrap="square" rtlCol="0">
            <a:spAutoFit/>
          </a:bodyPr>
          <a:lstStyle/>
          <a:p>
            <a:r>
              <a:rPr lang="en-GB" sz="2800">
                <a:latin typeface="Georgia" panose="02040502050405020303" pitchFamily="18" charset="0"/>
                <a:cs typeface="Arial" panose="020B0604020202020204" pitchFamily="34" charset="0"/>
              </a:rPr>
              <a:t>Autistica is the UK’s leading autism research and campaigning charity</a:t>
            </a:r>
          </a:p>
          <a:p>
            <a:endParaRPr lang="en-GB" sz="2800">
              <a:latin typeface="Georgia" panose="02040502050405020303" pitchFamily="18" charset="0"/>
              <a:cs typeface="Arial" panose="020B0604020202020204" pitchFamily="34" charset="0"/>
            </a:endParaRPr>
          </a:p>
          <a:p>
            <a:endParaRPr lang="en-GB" sz="2800">
              <a:latin typeface="Georgia" panose="02040502050405020303" pitchFamily="18" charset="0"/>
              <a:cs typeface="Arial" panose="020B0604020202020204" pitchFamily="34" charset="0"/>
            </a:endParaRPr>
          </a:p>
          <a:p>
            <a:r>
              <a:rPr lang="en-GB" sz="2800">
                <a:latin typeface="Georgia" panose="02040502050405020303" pitchFamily="18" charset="0"/>
                <a:cs typeface="Arial" panose="020B0604020202020204" pitchFamily="34" charset="0"/>
              </a:rPr>
              <a:t>Our mission is to create breakthroughs that enable autistic people to live happier, healthier, longer lives.</a:t>
            </a:r>
          </a:p>
          <a:p>
            <a:endParaRPr lang="en-GB" sz="2800">
              <a:solidFill>
                <a:srgbClr val="F08BA9"/>
              </a:solidFill>
              <a:latin typeface="Georgia" panose="02040502050405020303" pitchFamily="18" charset="0"/>
              <a:cs typeface="Arial" panose="020B0604020202020204" pitchFamily="34" charset="0"/>
            </a:endParaRPr>
          </a:p>
          <a:p>
            <a:endParaRPr lang="en-GB" sz="2800">
              <a:solidFill>
                <a:srgbClr val="F08BA9"/>
              </a:solidFill>
              <a:latin typeface="Georgia" panose="02040502050405020303" pitchFamily="18" charset="0"/>
              <a:cs typeface="Arial" panose="020B0604020202020204" pitchFamily="34" charset="0"/>
            </a:endParaRPr>
          </a:p>
          <a:p>
            <a:endParaRPr lang="en-GB" sz="2800">
              <a:solidFill>
                <a:srgbClr val="F08BA9"/>
              </a:solidFill>
              <a:latin typeface="Georgia" panose="02040502050405020303" pitchFamily="18" charset="0"/>
              <a:cs typeface="Arial" panose="020B0604020202020204" pitchFamily="34" charset="0"/>
            </a:endParaRPr>
          </a:p>
          <a:p>
            <a:endParaRPr lang="en-GB" sz="2800">
              <a:solidFill>
                <a:srgbClr val="F08BA9"/>
              </a:solidFill>
              <a:latin typeface="Georgia" panose="02040502050405020303" pitchFamily="18" charset="0"/>
              <a:cs typeface="Arial" panose="020B0604020202020204" pitchFamily="34" charset="0"/>
            </a:endParaRPr>
          </a:p>
        </p:txBody>
      </p:sp>
      <p:sp>
        <p:nvSpPr>
          <p:cNvPr id="6" name="TextBox 5">
            <a:extLst>
              <a:ext uri="{FF2B5EF4-FFF2-40B4-BE49-F238E27FC236}">
                <a16:creationId xmlns:a16="http://schemas.microsoft.com/office/drawing/2014/main" id="{8F88475C-A30B-324D-A69A-8DE14F1EDF24}"/>
              </a:ext>
            </a:extLst>
          </p:cNvPr>
          <p:cNvSpPr txBox="1"/>
          <p:nvPr/>
        </p:nvSpPr>
        <p:spPr>
          <a:xfrm>
            <a:off x="363437" y="384275"/>
            <a:ext cx="8668803" cy="677108"/>
          </a:xfrm>
          <a:prstGeom prst="rect">
            <a:avLst/>
          </a:prstGeom>
          <a:noFill/>
        </p:spPr>
        <p:txBody>
          <a:bodyPr wrap="square" rtlCol="0">
            <a:spAutoFit/>
          </a:bodyPr>
          <a:lstStyle/>
          <a:p>
            <a:r>
              <a:rPr lang="en-GB" sz="3800">
                <a:latin typeface="Georgia" panose="02040502050405020303" pitchFamily="18" charset="0"/>
              </a:rPr>
              <a:t>Our mission at Autistica</a:t>
            </a:r>
          </a:p>
        </p:txBody>
      </p:sp>
    </p:spTree>
    <p:extLst>
      <p:ext uri="{BB962C8B-B14F-4D97-AF65-F5344CB8AC3E}">
        <p14:creationId xmlns:p14="http://schemas.microsoft.com/office/powerpoint/2010/main" val="62036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CAA91-3DF3-6E43-A0C9-8F62EB7467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C0937DB-14C5-4B41-8CD9-B73FA1563660}"/>
              </a:ext>
            </a:extLst>
          </p:cNvPr>
          <p:cNvSpPr txBox="1"/>
          <p:nvPr/>
        </p:nvSpPr>
        <p:spPr>
          <a:xfrm>
            <a:off x="826436" y="1656704"/>
            <a:ext cx="9364583" cy="5089855"/>
          </a:xfrm>
          <a:prstGeom prst="rect">
            <a:avLst/>
          </a:prstGeom>
          <a:noFill/>
        </p:spPr>
        <p:txBody>
          <a:bodyPr wrap="square" rtlCol="0">
            <a:spAutoFit/>
          </a:bodyPr>
          <a:lstStyle/>
          <a:p>
            <a:pPr lvl="0">
              <a:lnSpc>
                <a:spcPct val="107000"/>
              </a:lnSpc>
              <a:buSzPts val="1000"/>
              <a:tabLst>
                <a:tab pos="457200" algn="l"/>
              </a:tabLst>
            </a:pPr>
            <a:r>
              <a:rPr lang="en-GB" sz="2800">
                <a:effectLst/>
                <a:latin typeface="Georgia" panose="02040502050405020303" pitchFamily="18" charset="0"/>
                <a:ea typeface="Calibri" panose="020F0502020204030204" pitchFamily="34" charset="0"/>
                <a:cs typeface="Calibri" panose="020F0502020204030204" pitchFamily="34" charset="0"/>
              </a:rPr>
              <a:t>According to the UKIE Games Industry Census 2022</a:t>
            </a:r>
            <a:endParaRPr lang="en-GB" sz="2800">
              <a:latin typeface="Georgia" panose="02040502050405020303" pitchFamily="18" charset="0"/>
              <a:ea typeface="Calibri" panose="020F0502020204030204" pitchFamily="34" charset="0"/>
              <a:cs typeface="Calibri" panose="020F0502020204030204" pitchFamily="34" charset="0"/>
            </a:endParaRPr>
          </a:p>
          <a:p>
            <a:pPr marL="342900" lvl="0" indent="-342900">
              <a:lnSpc>
                <a:spcPct val="107000"/>
              </a:lnSpc>
              <a:buSzPts val="1000"/>
              <a:buFont typeface="Symbol" panose="05050102010706020507" pitchFamily="18" charset="2"/>
              <a:buChar char=""/>
              <a:tabLst>
                <a:tab pos="457200" algn="l"/>
              </a:tabLst>
            </a:pPr>
            <a:endParaRPr lang="en-GB" sz="2400">
              <a:effectLst/>
              <a:latin typeface="Georgia" panose="02040502050405020303" pitchFamily="18" charset="0"/>
              <a:ea typeface="Calibri" panose="020F0502020204030204" pitchFamily="34" charset="0"/>
              <a:cs typeface="Calibri" panose="020F0502020204030204" pitchFamily="34" charset="0"/>
            </a:endParaRPr>
          </a:p>
          <a:p>
            <a:pPr marL="342900" lvl="0" indent="-342900">
              <a:lnSpc>
                <a:spcPct val="107000"/>
              </a:lnSpc>
              <a:buSzPts val="1000"/>
              <a:buFont typeface="Arial" panose="020B0604020202020204" pitchFamily="34" charset="0"/>
              <a:buChar char="•"/>
              <a:tabLst>
                <a:tab pos="457200" algn="l"/>
              </a:tabLst>
            </a:pPr>
            <a:r>
              <a:rPr lang="en-GB" sz="2400">
                <a:latin typeface="Georgia" panose="02040502050405020303" pitchFamily="18" charset="0"/>
                <a:ea typeface="Calibri" panose="020F0502020204030204" pitchFamily="34" charset="0"/>
                <a:cs typeface="Calibri" panose="020F0502020204030204" pitchFamily="34" charset="0"/>
              </a:rPr>
              <a:t>T</a:t>
            </a:r>
            <a:r>
              <a:rPr lang="en-GB" sz="2400">
                <a:effectLst/>
                <a:latin typeface="Georgia" panose="02040502050405020303" pitchFamily="18" charset="0"/>
                <a:ea typeface="Calibri" panose="020F0502020204030204" pitchFamily="34" charset="0"/>
                <a:cs typeface="Calibri" panose="020F0502020204030204" pitchFamily="34" charset="0"/>
              </a:rPr>
              <a:t>he UK games industry has more neurodivergent people working within it than the working age population. </a:t>
            </a:r>
          </a:p>
          <a:p>
            <a:pPr marL="342900" lvl="0" indent="-342900">
              <a:lnSpc>
                <a:spcPct val="107000"/>
              </a:lnSpc>
              <a:buSzPts val="1000"/>
              <a:buFont typeface="Arial" panose="020B0604020202020204" pitchFamily="34" charset="0"/>
              <a:buChar char="•"/>
              <a:tabLst>
                <a:tab pos="457200" algn="l"/>
              </a:tabLst>
            </a:pPr>
            <a:endParaRPr lang="en-GB" sz="2400">
              <a:latin typeface="Georgia" panose="02040502050405020303" pitchFamily="18" charset="0"/>
              <a:ea typeface="Calibri" panose="020F0502020204030204" pitchFamily="34" charset="0"/>
              <a:cs typeface="Calibri" panose="020F0502020204030204" pitchFamily="34" charset="0"/>
            </a:endParaRPr>
          </a:p>
          <a:p>
            <a:pPr marL="342900" lvl="0" indent="-342900">
              <a:lnSpc>
                <a:spcPct val="107000"/>
              </a:lnSpc>
              <a:buSzPts val="1000"/>
              <a:buFont typeface="Arial" panose="020B0604020202020204" pitchFamily="34" charset="0"/>
              <a:buChar char="•"/>
              <a:tabLst>
                <a:tab pos="457200" algn="l"/>
              </a:tabLst>
            </a:pPr>
            <a:r>
              <a:rPr lang="en-GB" sz="2400">
                <a:effectLst/>
                <a:latin typeface="Georgia" panose="02040502050405020303" pitchFamily="18" charset="0"/>
                <a:ea typeface="Calibri" panose="020F0502020204030204" pitchFamily="34" charset="0"/>
                <a:cs typeface="Calibri" panose="020F0502020204030204" pitchFamily="34" charset="0"/>
              </a:rPr>
              <a:t>Overall, 18% of respondents reported having at least one neurodevelopmental condition.</a:t>
            </a:r>
            <a:endParaRPr lang="en-GB" sz="2400">
              <a:effectLst/>
              <a:latin typeface="Georgia" panose="02040502050405020303" pitchFamily="18" charset="0"/>
              <a:ea typeface="Calibri" panose="020F0502020204030204" pitchFamily="34" charset="0"/>
              <a:cs typeface="Times New Roman" panose="02020603050405020304" pitchFamily="18" charset="0"/>
            </a:endParaRPr>
          </a:p>
          <a:p>
            <a:pPr marL="457200">
              <a:lnSpc>
                <a:spcPct val="107000"/>
              </a:lnSpc>
            </a:pPr>
            <a:r>
              <a:rPr lang="en-GB" sz="2400">
                <a:effectLst/>
                <a:latin typeface="Georgia" panose="02040502050405020303" pitchFamily="18" charset="0"/>
                <a:ea typeface="Calibri" panose="020F0502020204030204" pitchFamily="34" charset="0"/>
                <a:cs typeface="Calibri" panose="020F0502020204030204" pitchFamily="34" charset="0"/>
              </a:rPr>
              <a:t> </a:t>
            </a:r>
            <a:endParaRPr lang="en-GB" sz="240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buSzPts val="1000"/>
              <a:buFont typeface="Arial" panose="020B0604020202020204" pitchFamily="34" charset="0"/>
              <a:buChar char="•"/>
              <a:tabLst>
                <a:tab pos="457200" algn="l"/>
              </a:tabLst>
            </a:pPr>
            <a:r>
              <a:rPr lang="en-GB" sz="2400">
                <a:effectLst/>
                <a:latin typeface="Georgia" panose="02040502050405020303" pitchFamily="18" charset="0"/>
                <a:ea typeface="Calibri" panose="020F0502020204030204" pitchFamily="34" charset="0"/>
                <a:cs typeface="Calibri" panose="020F0502020204030204" pitchFamily="34" charset="0"/>
              </a:rPr>
              <a:t>Autistic people are also significantly less likely to be promoted – suggesting a requirement to consider autistic people’s needs in the games industry particularly.</a:t>
            </a:r>
            <a:endParaRPr lang="en-GB" sz="3800">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effectLst/>
                <a:uLnTx/>
                <a:uFillTx/>
                <a:latin typeface="Georgia" panose="02040502050405020303" pitchFamily="18" charset="0"/>
                <a:ea typeface="+mn-ea"/>
                <a:cs typeface="+mn-cs"/>
              </a:rPr>
              <a:t> </a:t>
            </a:r>
          </a:p>
        </p:txBody>
      </p:sp>
      <p:sp>
        <p:nvSpPr>
          <p:cNvPr id="5" name="TextBox 4">
            <a:extLst>
              <a:ext uri="{FF2B5EF4-FFF2-40B4-BE49-F238E27FC236}">
                <a16:creationId xmlns:a16="http://schemas.microsoft.com/office/drawing/2014/main" id="{D5F75FAE-264D-9C16-0F69-9CC104AA5DE6}"/>
              </a:ext>
            </a:extLst>
          </p:cNvPr>
          <p:cNvSpPr txBox="1"/>
          <p:nvPr/>
        </p:nvSpPr>
        <p:spPr>
          <a:xfrm>
            <a:off x="826436" y="323858"/>
            <a:ext cx="7591843" cy="677108"/>
          </a:xfrm>
          <a:prstGeom prst="rect">
            <a:avLst/>
          </a:prstGeom>
          <a:noFill/>
        </p:spPr>
        <p:txBody>
          <a:bodyPr wrap="square" rtlCol="0">
            <a:spAutoFit/>
          </a:bodyPr>
          <a:lstStyle/>
          <a:p>
            <a:r>
              <a:rPr lang="en-GB" sz="3800">
                <a:latin typeface="Georgia" panose="02040502050405020303" pitchFamily="18" charset="0"/>
                <a:cs typeface="Arial" panose="020B0604020202020204" pitchFamily="34" charset="0"/>
              </a:rPr>
              <a:t>Autism and Games</a:t>
            </a:r>
          </a:p>
        </p:txBody>
      </p:sp>
    </p:spTree>
    <p:extLst>
      <p:ext uri="{BB962C8B-B14F-4D97-AF65-F5344CB8AC3E}">
        <p14:creationId xmlns:p14="http://schemas.microsoft.com/office/powerpoint/2010/main" val="349273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CAA91-3DF3-6E43-A0C9-8F62EB7467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C0937DB-14C5-4B41-8CD9-B73FA1563660}"/>
              </a:ext>
            </a:extLst>
          </p:cNvPr>
          <p:cNvSpPr txBox="1"/>
          <p:nvPr/>
        </p:nvSpPr>
        <p:spPr>
          <a:xfrm>
            <a:off x="826436" y="1656704"/>
            <a:ext cx="9364583" cy="4843377"/>
          </a:xfrm>
          <a:prstGeom prst="rect">
            <a:avLst/>
          </a:prstGeom>
          <a:noFill/>
        </p:spPr>
        <p:txBody>
          <a:bodyPr wrap="square" rtlCol="0">
            <a:spAutoFit/>
          </a:bodyPr>
          <a:lstStyle/>
          <a:p>
            <a:pPr marL="342900" lvl="0" indent="-342900">
              <a:lnSpc>
                <a:spcPct val="107000"/>
              </a:lnSpc>
              <a:buSzPts val="1000"/>
              <a:buFont typeface="Symbol" panose="05050102010706020507" pitchFamily="18" charset="2"/>
              <a:buChar char=""/>
              <a:tabLst>
                <a:tab pos="457200" algn="l"/>
              </a:tabLst>
            </a:pPr>
            <a:r>
              <a:rPr lang="en-GB" sz="2400">
                <a:latin typeface="Georgia" panose="02040502050405020303" pitchFamily="18" charset="0"/>
                <a:ea typeface="Calibri" panose="020F0502020204030204" pitchFamily="34" charset="0"/>
                <a:cs typeface="Calibri" panose="020F0502020204030204" pitchFamily="34" charset="0"/>
              </a:rPr>
              <a:t>We know that a</a:t>
            </a:r>
            <a:r>
              <a:rPr lang="en-GB" sz="2400">
                <a:effectLst/>
                <a:latin typeface="Georgia" panose="02040502050405020303" pitchFamily="18" charset="0"/>
                <a:ea typeface="Calibri" panose="020F0502020204030204" pitchFamily="34" charset="0"/>
                <a:cs typeface="Calibri" panose="020F0502020204030204" pitchFamily="34" charset="0"/>
              </a:rPr>
              <a:t>utistic people are inspired to both make and play games. </a:t>
            </a:r>
          </a:p>
          <a:p>
            <a:pPr lvl="0">
              <a:lnSpc>
                <a:spcPct val="107000"/>
              </a:lnSpc>
              <a:buSzPts val="1000"/>
              <a:tabLst>
                <a:tab pos="457200" algn="l"/>
              </a:tabLst>
            </a:pPr>
            <a:endParaRPr lang="en-GB" sz="2400">
              <a:effectLst/>
              <a:latin typeface="Georgia" panose="02040502050405020303" pitchFamily="18" charset="0"/>
              <a:ea typeface="Calibri" panose="020F0502020204030204" pitchFamily="34" charset="0"/>
              <a:cs typeface="Calibri" panose="020F0502020204030204" pitchFamily="34" charset="0"/>
            </a:endParaRPr>
          </a:p>
          <a:p>
            <a:pPr marL="342900" lvl="0" indent="-342900">
              <a:lnSpc>
                <a:spcPct val="107000"/>
              </a:lnSpc>
              <a:buSzPts val="1000"/>
              <a:buFont typeface="Symbol" panose="05050102010706020507" pitchFamily="18" charset="2"/>
              <a:buChar char=""/>
              <a:tabLst>
                <a:tab pos="457200" algn="l"/>
              </a:tabLst>
            </a:pPr>
            <a:r>
              <a:rPr lang="en-GB" sz="2400">
                <a:latin typeface="Georgia" panose="02040502050405020303" pitchFamily="18" charset="0"/>
                <a:cs typeface="Calibri" panose="020F0502020204030204" pitchFamily="34" charset="0"/>
              </a:rPr>
              <a:t>We built the </a:t>
            </a:r>
            <a:r>
              <a:rPr lang="en-GB" sz="2400" err="1">
                <a:latin typeface="Georgia" panose="02040502050405020303" pitchFamily="18" charset="0"/>
                <a:cs typeface="Calibri" panose="020F0502020204030204" pitchFamily="34" charset="0"/>
              </a:rPr>
              <a:t>Autistica</a:t>
            </a:r>
            <a:r>
              <a:rPr lang="en-GB" sz="2400">
                <a:latin typeface="Georgia" panose="02040502050405020303" pitchFamily="18" charset="0"/>
                <a:cs typeface="Calibri" panose="020F0502020204030204" pitchFamily="34" charset="0"/>
              </a:rPr>
              <a:t> Play initiative to connect with the games industry to embrace inclusivity and make more of a difference for all autistic and neurodivergent people.</a:t>
            </a:r>
          </a:p>
          <a:p>
            <a:pPr marL="342900" lvl="0" indent="-342900">
              <a:lnSpc>
                <a:spcPct val="107000"/>
              </a:lnSpc>
              <a:buSzPts val="1000"/>
              <a:buFont typeface="Symbol" panose="05050102010706020507" pitchFamily="18" charset="2"/>
              <a:buChar char=""/>
              <a:tabLst>
                <a:tab pos="457200" algn="l"/>
              </a:tabLst>
            </a:pPr>
            <a:endParaRPr lang="en-GB" sz="3800">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800" b="0" i="0" u="none" strike="noStrike" kern="1200" cap="none" spc="0" normalizeH="0" baseline="0" noProof="0">
              <a:ln>
                <a:noFill/>
              </a:ln>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800">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a:ln>
                  <a:noFill/>
                </a:ln>
                <a:effectLst/>
                <a:uLnTx/>
                <a:uFillTx/>
                <a:latin typeface="Georgia" panose="02040502050405020303" pitchFamily="18" charset="0"/>
                <a:ea typeface="+mn-ea"/>
                <a:cs typeface="+mn-cs"/>
              </a:rPr>
              <a:t> </a:t>
            </a:r>
          </a:p>
        </p:txBody>
      </p:sp>
      <p:sp>
        <p:nvSpPr>
          <p:cNvPr id="5" name="TextBox 4">
            <a:extLst>
              <a:ext uri="{FF2B5EF4-FFF2-40B4-BE49-F238E27FC236}">
                <a16:creationId xmlns:a16="http://schemas.microsoft.com/office/drawing/2014/main" id="{D5F75FAE-264D-9C16-0F69-9CC104AA5DE6}"/>
              </a:ext>
            </a:extLst>
          </p:cNvPr>
          <p:cNvSpPr txBox="1"/>
          <p:nvPr/>
        </p:nvSpPr>
        <p:spPr>
          <a:xfrm>
            <a:off x="826436" y="323858"/>
            <a:ext cx="7591843" cy="677108"/>
          </a:xfrm>
          <a:prstGeom prst="rect">
            <a:avLst/>
          </a:prstGeom>
          <a:noFill/>
        </p:spPr>
        <p:txBody>
          <a:bodyPr wrap="square" rtlCol="0">
            <a:spAutoFit/>
          </a:bodyPr>
          <a:lstStyle/>
          <a:p>
            <a:r>
              <a:rPr lang="en-GB" sz="3800" err="1">
                <a:latin typeface="Georgia" panose="02040502050405020303" pitchFamily="18" charset="0"/>
                <a:cs typeface="Arial" panose="020B0604020202020204" pitchFamily="34" charset="0"/>
              </a:rPr>
              <a:t>Autistica</a:t>
            </a:r>
            <a:r>
              <a:rPr lang="en-GB" sz="3800">
                <a:latin typeface="Georgia" panose="02040502050405020303" pitchFamily="18" charset="0"/>
                <a:cs typeface="Arial" panose="020B0604020202020204" pitchFamily="34" charset="0"/>
              </a:rPr>
              <a:t> Play</a:t>
            </a:r>
          </a:p>
        </p:txBody>
      </p:sp>
    </p:spTree>
    <p:extLst>
      <p:ext uri="{BB962C8B-B14F-4D97-AF65-F5344CB8AC3E}">
        <p14:creationId xmlns:p14="http://schemas.microsoft.com/office/powerpoint/2010/main" val="325155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CAA91-3DF3-6E43-A0C9-8F62EB7467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C0937DB-14C5-4B41-8CD9-B73FA1563660}"/>
              </a:ext>
            </a:extLst>
          </p:cNvPr>
          <p:cNvSpPr txBox="1"/>
          <p:nvPr/>
        </p:nvSpPr>
        <p:spPr>
          <a:xfrm>
            <a:off x="826436" y="1656704"/>
            <a:ext cx="9364583" cy="4053033"/>
          </a:xfrm>
          <a:prstGeom prst="rect">
            <a:avLst/>
          </a:prstGeom>
          <a:noFill/>
        </p:spPr>
        <p:txBody>
          <a:bodyPr wrap="square" rtlCol="0">
            <a:spAutoFit/>
          </a:bodyPr>
          <a:lstStyle/>
          <a:p>
            <a:pPr marL="342900" lvl="0" indent="-342900">
              <a:lnSpc>
                <a:spcPct val="107000"/>
              </a:lnSpc>
              <a:buSzPts val="1000"/>
              <a:buFont typeface="Symbol" panose="05050102010706020507" pitchFamily="18" charset="2"/>
              <a:buChar char=""/>
              <a:tabLst>
                <a:tab pos="457200" algn="l"/>
              </a:tabLst>
            </a:pPr>
            <a:r>
              <a:rPr lang="en-GB" sz="2400" dirty="0">
                <a:latin typeface="Georgia" panose="02040502050405020303" pitchFamily="18" charset="0"/>
                <a:cs typeface="Calibri" panose="020F0502020204030204" pitchFamily="34" charset="0"/>
              </a:rPr>
              <a:t>Why is it important to embrace neurodiversity in </a:t>
            </a:r>
            <a:r>
              <a:rPr lang="en-GB" sz="2400">
                <a:latin typeface="Georgia" panose="02040502050405020303" pitchFamily="18" charset="0"/>
                <a:cs typeface="Calibri" panose="020F0502020204030204" pitchFamily="34" charset="0"/>
              </a:rPr>
              <a:t>the workplac</a:t>
            </a:r>
            <a:r>
              <a:rPr lang="en-GB" sz="2400" dirty="0">
                <a:latin typeface="Georgia" panose="02040502050405020303" pitchFamily="18" charset="0"/>
                <a:cs typeface="Calibri" panose="020F0502020204030204" pitchFamily="34" charset="0"/>
              </a:rPr>
              <a:t>e</a:t>
            </a:r>
            <a:r>
              <a:rPr lang="en-GB" sz="2400">
                <a:latin typeface="Georgia" panose="02040502050405020303" pitchFamily="18" charset="0"/>
                <a:cs typeface="Calibri" panose="020F0502020204030204" pitchFamily="34" charset="0"/>
              </a:rPr>
              <a:t>? </a:t>
            </a:r>
            <a:endParaRPr lang="en-GB" sz="2400" dirty="0">
              <a:latin typeface="Georgia" panose="02040502050405020303" pitchFamily="18" charset="0"/>
              <a:cs typeface="Calibri" panose="020F0502020204030204" pitchFamily="34" charset="0"/>
            </a:endParaRPr>
          </a:p>
          <a:p>
            <a:pPr lvl="0">
              <a:lnSpc>
                <a:spcPct val="107000"/>
              </a:lnSpc>
              <a:buSzPts val="1000"/>
              <a:tabLst>
                <a:tab pos="457200" algn="l"/>
              </a:tabLst>
            </a:pPr>
            <a:endParaRPr lang="en-GB" sz="2400" dirty="0">
              <a:latin typeface="Georgia" panose="02040502050405020303" pitchFamily="18" charset="0"/>
              <a:cs typeface="Calibri" panose="020F0502020204030204" pitchFamily="34" charset="0"/>
            </a:endParaRPr>
          </a:p>
          <a:p>
            <a:pPr marL="342900" lvl="0" indent="-342900">
              <a:lnSpc>
                <a:spcPct val="107000"/>
              </a:lnSpc>
              <a:buSzPts val="1000"/>
              <a:buFont typeface="Symbol" panose="05050102010706020507" pitchFamily="18" charset="2"/>
              <a:buChar char=""/>
              <a:tabLst>
                <a:tab pos="457200" algn="l"/>
              </a:tabLst>
            </a:pPr>
            <a:r>
              <a:rPr lang="en-GB" sz="2400" dirty="0">
                <a:latin typeface="Georgia" panose="02040502050405020303" pitchFamily="18" charset="0"/>
                <a:cs typeface="Calibri" panose="020F0502020204030204" pitchFamily="34" charset="0"/>
              </a:rPr>
              <a:t>Play our DARE Game to find out: </a:t>
            </a:r>
            <a:r>
              <a:rPr lang="en-GB" sz="2400" dirty="0">
                <a:latin typeface="Georgia" panose="02040502050405020303" pitchFamily="18" charset="0"/>
                <a:cs typeface="Calibri" panose="020F0502020204030204" pitchFamily="34" charset="0"/>
                <a:hlinkClick r:id="rId2"/>
              </a:rPr>
              <a:t>https://autistica.itch.io/raisethegame-with-dare</a:t>
            </a:r>
            <a:r>
              <a:rPr lang="en-GB" sz="2400" dirty="0">
                <a:latin typeface="Georgia" panose="02040502050405020303" pitchFamily="18" charset="0"/>
                <a:cs typeface="Calibri" panose="020F0502020204030204" pitchFamily="34" charset="0"/>
              </a:rPr>
              <a:t> </a:t>
            </a:r>
          </a:p>
          <a:p>
            <a:pPr marL="342900" lvl="0" indent="-342900">
              <a:lnSpc>
                <a:spcPct val="107000"/>
              </a:lnSpc>
              <a:buSzPts val="1000"/>
              <a:buFont typeface="Symbol" panose="05050102010706020507" pitchFamily="18" charset="2"/>
              <a:buChar char=""/>
              <a:tabLst>
                <a:tab pos="457200" algn="l"/>
              </a:tabLst>
            </a:pPr>
            <a:endParaRPr lang="en-GB" sz="3800" dirty="0">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800" b="0" i="0" u="none" strike="noStrike" kern="1200" cap="none" spc="0" normalizeH="0" baseline="0" noProof="0" dirty="0">
              <a:ln>
                <a:noFill/>
              </a:ln>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800" dirty="0">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effectLst/>
                <a:uLnTx/>
                <a:uFillTx/>
                <a:latin typeface="Georgia" panose="02040502050405020303" pitchFamily="18" charset="0"/>
                <a:ea typeface="+mn-ea"/>
                <a:cs typeface="+mn-cs"/>
              </a:rPr>
              <a:t> </a:t>
            </a:r>
          </a:p>
        </p:txBody>
      </p:sp>
      <p:sp>
        <p:nvSpPr>
          <p:cNvPr id="5" name="TextBox 4">
            <a:extLst>
              <a:ext uri="{FF2B5EF4-FFF2-40B4-BE49-F238E27FC236}">
                <a16:creationId xmlns:a16="http://schemas.microsoft.com/office/drawing/2014/main" id="{D5F75FAE-264D-9C16-0F69-9CC104AA5DE6}"/>
              </a:ext>
            </a:extLst>
          </p:cNvPr>
          <p:cNvSpPr txBox="1"/>
          <p:nvPr/>
        </p:nvSpPr>
        <p:spPr>
          <a:xfrm>
            <a:off x="826436" y="323858"/>
            <a:ext cx="9801807" cy="677108"/>
          </a:xfrm>
          <a:prstGeom prst="rect">
            <a:avLst/>
          </a:prstGeom>
          <a:noFill/>
        </p:spPr>
        <p:txBody>
          <a:bodyPr wrap="square" rtlCol="0">
            <a:spAutoFit/>
          </a:bodyPr>
          <a:lstStyle/>
          <a:p>
            <a:r>
              <a:rPr lang="en-GB" sz="3800" err="1">
                <a:latin typeface="Georgia" panose="02040502050405020303" pitchFamily="18" charset="0"/>
                <a:cs typeface="Arial" panose="020B0604020202020204" pitchFamily="34" charset="0"/>
              </a:rPr>
              <a:t>Autistica</a:t>
            </a:r>
            <a:r>
              <a:rPr lang="en-GB" sz="3800">
                <a:latin typeface="Georgia" panose="02040502050405020303" pitchFamily="18" charset="0"/>
                <a:cs typeface="Arial" panose="020B0604020202020204" pitchFamily="34" charset="0"/>
              </a:rPr>
              <a:t> Play’s DARE Game</a:t>
            </a:r>
          </a:p>
        </p:txBody>
      </p:sp>
    </p:spTree>
    <p:extLst>
      <p:ext uri="{BB962C8B-B14F-4D97-AF65-F5344CB8AC3E}">
        <p14:creationId xmlns:p14="http://schemas.microsoft.com/office/powerpoint/2010/main" val="365399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A0BD0A-1E3E-D464-FAC6-163BD7C3FCF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60A4AC-27F7-DF40-A5F9-692E063A8C7E}"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A7D2BB3-95A4-B1DC-7A72-35D21ED7BAB5}"/>
              </a:ext>
            </a:extLst>
          </p:cNvPr>
          <p:cNvSpPr txBox="1"/>
          <p:nvPr/>
        </p:nvSpPr>
        <p:spPr>
          <a:xfrm>
            <a:off x="132521" y="2662741"/>
            <a:ext cx="11926958" cy="1938992"/>
          </a:xfrm>
          <a:prstGeom prst="rect">
            <a:avLst/>
          </a:prstGeom>
          <a:solidFill>
            <a:srgbClr val="00A59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Why should your company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invest in embracing neurodiversity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Georgia" panose="02040502050405020303" pitchFamily="18" charset="0"/>
                <a:ea typeface="+mn-ea"/>
                <a:cs typeface="Arial" panose="020B0604020202020204" pitchFamily="34" charset="0"/>
              </a:rPr>
              <a:t>in the workplace?</a:t>
            </a:r>
          </a:p>
        </p:txBody>
      </p:sp>
    </p:spTree>
    <p:extLst>
      <p:ext uri="{BB962C8B-B14F-4D97-AF65-F5344CB8AC3E}">
        <p14:creationId xmlns:p14="http://schemas.microsoft.com/office/powerpoint/2010/main" val="222025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d3ea9c4f-67e3-4432-a9a0-43839bcda24b" xsi:nil="true"/>
    <lcf76f155ced4ddcb4097134ff3c332f xmlns="d3ea9c4f-67e3-4432-a9a0-43839bcda24b">
      <Terms xmlns="http://schemas.microsoft.com/office/infopath/2007/PartnerControls"/>
    </lcf76f155ced4ddcb4097134ff3c332f>
    <MigrationWizIdPermissions xmlns="d3ea9c4f-67e3-4432-a9a0-43839bcda24b" xsi:nil="true"/>
    <TaxCatchAll xmlns="93ed56fd-a459-4187-b4bd-c579f93ecda0" xsi:nil="true"/>
    <MigrationWizIdPermissionLevels xmlns="d3ea9c4f-67e3-4432-a9a0-43839bcda24b" xsi:nil="true"/>
    <MigrationWizIdDocumentLibraryPermissions xmlns="d3ea9c4f-67e3-4432-a9a0-43839bcda24b" xsi:nil="true"/>
    <MigrationWizIdSecurityGroups xmlns="d3ea9c4f-67e3-4432-a9a0-43839bcda2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240B4E09F0754893FEA953AD5A3A48" ma:contentTypeVersion="21" ma:contentTypeDescription="Create a new document." ma:contentTypeScope="" ma:versionID="30191fb1a6f237577872652b6601a106">
  <xsd:schema xmlns:xsd="http://www.w3.org/2001/XMLSchema" xmlns:xs="http://www.w3.org/2001/XMLSchema" xmlns:p="http://schemas.microsoft.com/office/2006/metadata/properties" xmlns:ns2="d3ea9c4f-67e3-4432-a9a0-43839bcda24b" xmlns:ns3="93ed56fd-a459-4187-b4bd-c579f93ecda0" targetNamespace="http://schemas.microsoft.com/office/2006/metadata/properties" ma:root="true" ma:fieldsID="a469920c1d2f69546184a12e5ff844bd" ns2:_="" ns3:_="">
    <xsd:import namespace="d3ea9c4f-67e3-4432-a9a0-43839bcda24b"/>
    <xsd:import namespace="93ed56fd-a459-4187-b4bd-c579f93ecd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a9c4f-67e3-4432-a9a0-43839bcda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igrationWizId" ma:index="18" nillable="true" ma:displayName="MigrationWizId" ma:internalName="MigrationWizId">
      <xsd:simpleType>
        <xsd:restriction base="dms:Text"/>
      </xsd:simpleType>
    </xsd:element>
    <xsd:element name="MigrationWizIdPermissions" ma:index="19" nillable="true" ma:displayName="MigrationWizIdPermissions" ma:internalName="MigrationWizIdPermissions">
      <xsd:simpleType>
        <xsd:restriction base="dms:Text"/>
      </xsd:simpleType>
    </xsd:element>
    <xsd:element name="MigrationWizIdPermissionLevels" ma:index="20" nillable="true" ma:displayName="MigrationWizIdPermissionLevels" ma:internalName="MigrationWizIdPermissionLevels">
      <xsd:simpleType>
        <xsd:restriction base="dms:Text"/>
      </xsd:simpleType>
    </xsd:element>
    <xsd:element name="MigrationWizIdDocumentLibraryPermissions" ma:index="21" nillable="true" ma:displayName="MigrationWizIdDocumentLibraryPermissions" ma:internalName="MigrationWizIdDocumentLibraryPermissions">
      <xsd:simpleType>
        <xsd:restriction base="dms:Text"/>
      </xsd:simpleType>
    </xsd:element>
    <xsd:element name="MigrationWizIdSecurityGroups" ma:index="22" nillable="true" ma:displayName="MigrationWizIdSecurityGroups" ma:internalName="MigrationWizIdSecurityGroups">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dac8fa3-379d-423b-a1d2-8ae72c3456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ed56fd-a459-4187-b4bd-c579f93ecd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b9639aad-ae93-45c4-8d23-08662d47a3e9}" ma:internalName="TaxCatchAll" ma:showField="CatchAllData" ma:web="93ed56fd-a459-4187-b4bd-c579f93ec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F953F-F6EA-48B8-A283-B54C1AF57984}">
  <ds:schemaRefs>
    <ds:schemaRef ds:uri="93ed56fd-a459-4187-b4bd-c579f93ecda0"/>
    <ds:schemaRef ds:uri="d3ea9c4f-67e3-4432-a9a0-43839bcda24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356CE76-0A31-44A1-8BAA-E56911D7CEDE}">
  <ds:schemaRefs>
    <ds:schemaRef ds:uri="93ed56fd-a459-4187-b4bd-c579f93ecda0"/>
    <ds:schemaRef ds:uri="d3ea9c4f-67e3-4432-a9a0-43839bcda2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DC817A-F5C4-4A1A-A152-711AFCAA83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1619</Words>
  <Application>Microsoft Office PowerPoint</Application>
  <PresentationFormat>Widescreen</PresentationFormat>
  <Paragraphs>204</Paragraphs>
  <Slides>23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acumin-pro</vt:lpstr>
      <vt:lpstr>arial</vt:lpstr>
      <vt:lpstr>arial</vt:lpstr>
      <vt:lpstr>Calibri</vt:lpstr>
      <vt:lpstr>Calibri Light</vt:lpstr>
      <vt:lpstr>Georgia</vt:lpstr>
      <vt:lpstr>Symbol</vt:lpstr>
      <vt:lpstr>Wingdings</vt:lpstr>
      <vt:lpstr>Work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Cooper</dc:creator>
  <cp:lastModifiedBy>Alice Cooper</cp:lastModifiedBy>
  <cp:revision>1</cp:revision>
  <dcterms:created xsi:type="dcterms:W3CDTF">2022-11-22T11:53:22Z</dcterms:created>
  <dcterms:modified xsi:type="dcterms:W3CDTF">2023-02-13T09:09:01Z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0x0101005D240B4E09F0754893FEA953AD5A3A48</vt:lpwstr>
  </property>
  <property fmtid="{D5CDD505-2E9C-101B-9397-08002B2CF9AE}" pid="3" name="MediaServiceImageTags">
    <vt:lpwstr/>
  </property>
</Properties>
</file>